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9" r:id="rId3"/>
    <p:sldId id="257" r:id="rId4"/>
    <p:sldId id="277" r:id="rId5"/>
    <p:sldId id="282" r:id="rId6"/>
    <p:sldId id="291" r:id="rId7"/>
    <p:sldId id="284" r:id="rId8"/>
    <p:sldId id="289" r:id="rId9"/>
    <p:sldId id="290"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A5A5A5"/>
    <a:srgbClr val="8FAADC"/>
    <a:srgbClr val="99B2DF"/>
    <a:srgbClr val="DAE3F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381548-296C-560C-1AAD-8642A25851D0}" v="15" dt="2024-07-30T22:57:03.1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4"/>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h, Mary" userId="S::mstach@washoeschools.net::38018dc2-05e1-45e8-a12e-149c440349ef" providerId="AD" clId="Web-{DB381548-296C-560C-1AAD-8642A25851D0}"/>
    <pc:docChg chg="modSld">
      <pc:chgData name="Stach, Mary" userId="S::mstach@washoeschools.net::38018dc2-05e1-45e8-a12e-149c440349ef" providerId="AD" clId="Web-{DB381548-296C-560C-1AAD-8642A25851D0}" dt="2024-07-30T22:57:03.170" v="6" actId="20577"/>
      <pc:docMkLst>
        <pc:docMk/>
      </pc:docMkLst>
      <pc:sldChg chg="modSp">
        <pc:chgData name="Stach, Mary" userId="S::mstach@washoeschools.net::38018dc2-05e1-45e8-a12e-149c440349ef" providerId="AD" clId="Web-{DB381548-296C-560C-1AAD-8642A25851D0}" dt="2024-07-30T22:56:55.888" v="4" actId="20577"/>
        <pc:sldMkLst>
          <pc:docMk/>
          <pc:sldMk cId="0" sldId="289"/>
        </pc:sldMkLst>
        <pc:spChg chg="mod">
          <ac:chgData name="Stach, Mary" userId="S::mstach@washoeschools.net::38018dc2-05e1-45e8-a12e-149c440349ef" providerId="AD" clId="Web-{DB381548-296C-560C-1AAD-8642A25851D0}" dt="2024-07-30T22:56:55.888" v="4" actId="20577"/>
          <ac:spMkLst>
            <pc:docMk/>
            <pc:sldMk cId="0" sldId="289"/>
            <ac:spMk id="7" creationId="{00000000-0000-0000-0000-000000000000}"/>
          </ac:spMkLst>
        </pc:spChg>
      </pc:sldChg>
      <pc:sldChg chg="modSp">
        <pc:chgData name="Stach, Mary" userId="S::mstach@washoeschools.net::38018dc2-05e1-45e8-a12e-149c440349ef" providerId="AD" clId="Web-{DB381548-296C-560C-1AAD-8642A25851D0}" dt="2024-07-30T22:57:03.170" v="6" actId="20577"/>
        <pc:sldMkLst>
          <pc:docMk/>
          <pc:sldMk cId="0" sldId="290"/>
        </pc:sldMkLst>
        <pc:spChg chg="mod">
          <ac:chgData name="Stach, Mary" userId="S::mstach@washoeschools.net::38018dc2-05e1-45e8-a12e-149c440349ef" providerId="AD" clId="Web-{DB381548-296C-560C-1AAD-8642A25851D0}" dt="2024-07-30T22:57:03.170" v="6" actId="20577"/>
          <ac:spMkLst>
            <pc:docMk/>
            <pc:sldMk cId="0" sldId="290"/>
            <ac:spMk id="5" creationId="{00000000-0000-0000-0000-000000000000}"/>
          </ac:spMkLst>
        </pc:spChg>
      </pc:sldChg>
      <pc:sldChg chg="modSp">
        <pc:chgData name="Stach, Mary" userId="S::mstach@washoeschools.net::38018dc2-05e1-45e8-a12e-149c440349ef" providerId="AD" clId="Web-{DB381548-296C-560C-1AAD-8642A25851D0}" dt="2024-07-30T22:56:40.294" v="1"/>
        <pc:sldMkLst>
          <pc:docMk/>
          <pc:sldMk cId="2931338483" sldId="291"/>
        </pc:sldMkLst>
        <pc:picChg chg="mod">
          <ac:chgData name="Stach, Mary" userId="S::mstach@washoeschools.net::38018dc2-05e1-45e8-a12e-149c440349ef" providerId="AD" clId="Web-{DB381548-296C-560C-1AAD-8642A25851D0}" dt="2024-07-30T22:56:29.871" v="0"/>
          <ac:picMkLst>
            <pc:docMk/>
            <pc:sldMk cId="2931338483" sldId="291"/>
            <ac:picMk id="5" creationId="{0CDBAA1F-4F5F-9AC3-7C61-99DD48038FF0}"/>
          </ac:picMkLst>
        </pc:picChg>
        <pc:picChg chg="mod">
          <ac:chgData name="Stach, Mary" userId="S::mstach@washoeschools.net::38018dc2-05e1-45e8-a12e-149c440349ef" providerId="AD" clId="Web-{DB381548-296C-560C-1AAD-8642A25851D0}" dt="2024-07-30T22:56:40.294" v="1"/>
          <ac:picMkLst>
            <pc:docMk/>
            <pc:sldMk cId="2931338483" sldId="291"/>
            <ac:picMk id="6" creationId="{1DA36083-5748-FDD1-5FCD-4F7492632134}"/>
          </ac:picMkLst>
        </pc:picChg>
      </pc:sldChg>
    </pc:docChg>
  </pc:docChgLst>
  <pc:docChgLst>
    <pc:chgData name="Stach, Mary" userId="38018dc2-05e1-45e8-a12e-149c440349ef" providerId="ADAL" clId="{287F74C8-2ED1-4169-AD55-098C6752184E}"/>
    <pc:docChg chg="undo custSel addSld modSld">
      <pc:chgData name="Stach, Mary" userId="38018dc2-05e1-45e8-a12e-149c440349ef" providerId="ADAL" clId="{287F74C8-2ED1-4169-AD55-098C6752184E}" dt="2023-08-08T21:40:49.252" v="586" actId="2711"/>
      <pc:docMkLst>
        <pc:docMk/>
      </pc:docMkLst>
      <pc:sldChg chg="modSp mod">
        <pc:chgData name="Stach, Mary" userId="38018dc2-05e1-45e8-a12e-149c440349ef" providerId="ADAL" clId="{287F74C8-2ED1-4169-AD55-098C6752184E}" dt="2023-08-08T21:25:19.728" v="570" actId="255"/>
        <pc:sldMkLst>
          <pc:docMk/>
          <pc:sldMk cId="1572499545" sldId="256"/>
        </pc:sldMkLst>
        <pc:spChg chg="mod">
          <ac:chgData name="Stach, Mary" userId="38018dc2-05e1-45e8-a12e-149c440349ef" providerId="ADAL" clId="{287F74C8-2ED1-4169-AD55-098C6752184E}" dt="2023-08-08T21:24:35.385" v="568" actId="255"/>
          <ac:spMkLst>
            <pc:docMk/>
            <pc:sldMk cId="1572499545" sldId="256"/>
            <ac:spMk id="2" creationId="{E84555EA-7035-9F4C-182E-22CB1C6B97D3}"/>
          </ac:spMkLst>
        </pc:spChg>
        <pc:spChg chg="mod">
          <ac:chgData name="Stach, Mary" userId="38018dc2-05e1-45e8-a12e-149c440349ef" providerId="ADAL" clId="{287F74C8-2ED1-4169-AD55-098C6752184E}" dt="2023-08-08T21:25:19.728" v="570" actId="255"/>
          <ac:spMkLst>
            <pc:docMk/>
            <pc:sldMk cId="1572499545" sldId="256"/>
            <ac:spMk id="3" creationId="{22B1A853-47C6-8330-9EF4-49441A659469}"/>
          </ac:spMkLst>
        </pc:spChg>
      </pc:sldChg>
      <pc:sldChg chg="modSp mod">
        <pc:chgData name="Stach, Mary" userId="38018dc2-05e1-45e8-a12e-149c440349ef" providerId="ADAL" clId="{287F74C8-2ED1-4169-AD55-098C6752184E}" dt="2023-08-08T21:26:45.500" v="576" actId="2711"/>
        <pc:sldMkLst>
          <pc:docMk/>
          <pc:sldMk cId="2135243270" sldId="257"/>
        </pc:sldMkLst>
        <pc:spChg chg="mod">
          <ac:chgData name="Stach, Mary" userId="38018dc2-05e1-45e8-a12e-149c440349ef" providerId="ADAL" clId="{287F74C8-2ED1-4169-AD55-098C6752184E}" dt="2023-08-08T21:26:33.171" v="575" actId="27636"/>
          <ac:spMkLst>
            <pc:docMk/>
            <pc:sldMk cId="2135243270" sldId="257"/>
            <ac:spMk id="2" creationId="{156B0691-FFA9-6E5B-B693-AE8E8115E15C}"/>
          </ac:spMkLst>
        </pc:spChg>
        <pc:graphicFrameChg chg="mod">
          <ac:chgData name="Stach, Mary" userId="38018dc2-05e1-45e8-a12e-149c440349ef" providerId="ADAL" clId="{287F74C8-2ED1-4169-AD55-098C6752184E}" dt="2023-08-08T21:26:45.500" v="576" actId="2711"/>
          <ac:graphicFrameMkLst>
            <pc:docMk/>
            <pc:sldMk cId="2135243270" sldId="257"/>
            <ac:graphicFrameMk id="4" creationId="{F7CBCE4E-AC43-312C-0F5F-A4284BDE6615}"/>
          </ac:graphicFrameMkLst>
        </pc:graphicFrameChg>
      </pc:sldChg>
      <pc:sldChg chg="modSp mod">
        <pc:chgData name="Stach, Mary" userId="38018dc2-05e1-45e8-a12e-149c440349ef" providerId="ADAL" clId="{287F74C8-2ED1-4169-AD55-098C6752184E}" dt="2023-08-08T21:26:21.230" v="573" actId="2711"/>
        <pc:sldMkLst>
          <pc:docMk/>
          <pc:sldMk cId="956027569" sldId="259"/>
        </pc:sldMkLst>
        <pc:spChg chg="mod">
          <ac:chgData name="Stach, Mary" userId="38018dc2-05e1-45e8-a12e-149c440349ef" providerId="ADAL" clId="{287F74C8-2ED1-4169-AD55-098C6752184E}" dt="2023-08-08T21:26:09.126" v="572" actId="14100"/>
          <ac:spMkLst>
            <pc:docMk/>
            <pc:sldMk cId="956027569" sldId="259"/>
            <ac:spMk id="2" creationId="{705C9759-2DEF-F39E-8195-D562F2572AA8}"/>
          </ac:spMkLst>
        </pc:spChg>
        <pc:spChg chg="mod">
          <ac:chgData name="Stach, Mary" userId="38018dc2-05e1-45e8-a12e-149c440349ef" providerId="ADAL" clId="{287F74C8-2ED1-4169-AD55-098C6752184E}" dt="2023-08-08T21:26:21.230" v="573" actId="2711"/>
          <ac:spMkLst>
            <pc:docMk/>
            <pc:sldMk cId="956027569" sldId="259"/>
            <ac:spMk id="3" creationId="{AE61A092-02F0-9234-D1A8-CA6FB4623D79}"/>
          </ac:spMkLst>
        </pc:spChg>
      </pc:sldChg>
      <pc:sldChg chg="modSp mod">
        <pc:chgData name="Stach, Mary" userId="38018dc2-05e1-45e8-a12e-149c440349ef" providerId="ADAL" clId="{287F74C8-2ED1-4169-AD55-098C6752184E}" dt="2023-08-08T21:40:49.252" v="586" actId="2711"/>
        <pc:sldMkLst>
          <pc:docMk/>
          <pc:sldMk cId="0" sldId="271"/>
        </pc:sldMkLst>
        <pc:spChg chg="mod">
          <ac:chgData name="Stach, Mary" userId="38018dc2-05e1-45e8-a12e-149c440349ef" providerId="ADAL" clId="{287F74C8-2ED1-4169-AD55-098C6752184E}" dt="2023-08-08T21:40:49.252" v="586" actId="2711"/>
          <ac:spMkLst>
            <pc:docMk/>
            <pc:sldMk cId="0" sldId="271"/>
            <ac:spMk id="3" creationId="{00000000-0000-0000-0000-000000000000}"/>
          </ac:spMkLst>
        </pc:spChg>
      </pc:sldChg>
      <pc:sldChg chg="modSp mod">
        <pc:chgData name="Stach, Mary" userId="38018dc2-05e1-45e8-a12e-149c440349ef" providerId="ADAL" clId="{287F74C8-2ED1-4169-AD55-098C6752184E}" dt="2023-08-08T21:27:30.196" v="580" actId="2711"/>
        <pc:sldMkLst>
          <pc:docMk/>
          <pc:sldMk cId="1597992584" sldId="277"/>
        </pc:sldMkLst>
        <pc:spChg chg="mod">
          <ac:chgData name="Stach, Mary" userId="38018dc2-05e1-45e8-a12e-149c440349ef" providerId="ADAL" clId="{287F74C8-2ED1-4169-AD55-098C6752184E}" dt="2023-08-08T21:27:17.695" v="578" actId="255"/>
          <ac:spMkLst>
            <pc:docMk/>
            <pc:sldMk cId="1597992584" sldId="277"/>
            <ac:spMk id="2" creationId="{00000000-0000-0000-0000-000000000000}"/>
          </ac:spMkLst>
        </pc:spChg>
        <pc:graphicFrameChg chg="mod">
          <ac:chgData name="Stach, Mary" userId="38018dc2-05e1-45e8-a12e-149c440349ef" providerId="ADAL" clId="{287F74C8-2ED1-4169-AD55-098C6752184E}" dt="2023-08-08T21:27:30.196" v="580" actId="2711"/>
          <ac:graphicFrameMkLst>
            <pc:docMk/>
            <pc:sldMk cId="1597992584" sldId="277"/>
            <ac:graphicFrameMk id="4" creationId="{00000000-0000-0000-0000-000000000000}"/>
          </ac:graphicFrameMkLst>
        </pc:graphicFrameChg>
      </pc:sldChg>
      <pc:sldChg chg="modSp mod">
        <pc:chgData name="Stach, Mary" userId="38018dc2-05e1-45e8-a12e-149c440349ef" providerId="ADAL" clId="{287F74C8-2ED1-4169-AD55-098C6752184E}" dt="2023-08-08T21:28:14.172" v="583" actId="2711"/>
        <pc:sldMkLst>
          <pc:docMk/>
          <pc:sldMk cId="2755315023" sldId="282"/>
        </pc:sldMkLst>
        <pc:spChg chg="mod">
          <ac:chgData name="Stach, Mary" userId="38018dc2-05e1-45e8-a12e-149c440349ef" providerId="ADAL" clId="{287F74C8-2ED1-4169-AD55-098C6752184E}" dt="2023-08-08T21:28:02.660" v="582" actId="255"/>
          <ac:spMkLst>
            <pc:docMk/>
            <pc:sldMk cId="2755315023" sldId="282"/>
            <ac:spMk id="1027" creationId="{00000000-0000-0000-0000-000000000000}"/>
          </ac:spMkLst>
        </pc:spChg>
        <pc:graphicFrameChg chg="mod">
          <ac:chgData name="Stach, Mary" userId="38018dc2-05e1-45e8-a12e-149c440349ef" providerId="ADAL" clId="{287F74C8-2ED1-4169-AD55-098C6752184E}" dt="2023-08-08T21:28:14.172" v="583" actId="2711"/>
          <ac:graphicFrameMkLst>
            <pc:docMk/>
            <pc:sldMk cId="2755315023" sldId="282"/>
            <ac:graphicFrameMk id="4" creationId="{00000000-0000-0000-0000-000000000000}"/>
          </ac:graphicFrameMkLst>
        </pc:graphicFrameChg>
      </pc:sldChg>
      <pc:sldChg chg="modSp mod">
        <pc:chgData name="Stach, Mary" userId="38018dc2-05e1-45e8-a12e-149c440349ef" providerId="ADAL" clId="{287F74C8-2ED1-4169-AD55-098C6752184E}" dt="2023-08-08T21:33:41.297" v="585" actId="207"/>
        <pc:sldMkLst>
          <pc:docMk/>
          <pc:sldMk cId="3294255695" sldId="284"/>
        </pc:sldMkLst>
        <pc:spChg chg="mod">
          <ac:chgData name="Stach, Mary" userId="38018dc2-05e1-45e8-a12e-149c440349ef" providerId="ADAL" clId="{287F74C8-2ED1-4169-AD55-098C6752184E}" dt="2023-08-08T21:29:30.319" v="584" actId="2711"/>
          <ac:spMkLst>
            <pc:docMk/>
            <pc:sldMk cId="3294255695" sldId="284"/>
            <ac:spMk id="3" creationId="{00000000-0000-0000-0000-000000000000}"/>
          </ac:spMkLst>
        </pc:spChg>
        <pc:graphicFrameChg chg="mod">
          <ac:chgData name="Stach, Mary" userId="38018dc2-05e1-45e8-a12e-149c440349ef" providerId="ADAL" clId="{287F74C8-2ED1-4169-AD55-098C6752184E}" dt="2023-08-08T21:33:41.297" v="585" actId="207"/>
          <ac:graphicFrameMkLst>
            <pc:docMk/>
            <pc:sldMk cId="3294255695" sldId="284"/>
            <ac:graphicFrameMk id="6" creationId="{00000000-0000-0000-0000-000000000000}"/>
          </ac:graphicFrameMkLst>
        </pc:graphicFrameChg>
      </pc:sldChg>
      <pc:sldChg chg="addSp delSp modSp new mod setBg modClrScheme delDesignElem chgLayout modNotesTx">
        <pc:chgData name="Stach, Mary" userId="38018dc2-05e1-45e8-a12e-149c440349ef" providerId="ADAL" clId="{287F74C8-2ED1-4169-AD55-098C6752184E}" dt="2023-08-08T21:24:21.150" v="566" actId="255"/>
        <pc:sldMkLst>
          <pc:docMk/>
          <pc:sldMk cId="2931338483" sldId="291"/>
        </pc:sldMkLst>
        <pc:spChg chg="mod ord">
          <ac:chgData name="Stach, Mary" userId="38018dc2-05e1-45e8-a12e-149c440349ef" providerId="ADAL" clId="{287F74C8-2ED1-4169-AD55-098C6752184E}" dt="2023-08-08T21:24:21.150" v="566" actId="255"/>
          <ac:spMkLst>
            <pc:docMk/>
            <pc:sldMk cId="2931338483" sldId="291"/>
            <ac:spMk id="2" creationId="{06C1065A-667B-16CD-D3A1-495F8934D946}"/>
          </ac:spMkLst>
        </pc:spChg>
        <pc:spChg chg="del mod">
          <ac:chgData name="Stach, Mary" userId="38018dc2-05e1-45e8-a12e-149c440349ef" providerId="ADAL" clId="{287F74C8-2ED1-4169-AD55-098C6752184E}" dt="2023-08-07T22:19:44.386" v="493" actId="22"/>
          <ac:spMkLst>
            <pc:docMk/>
            <pc:sldMk cId="2931338483" sldId="291"/>
            <ac:spMk id="3" creationId="{F2B95310-1BF3-3E0C-34D3-7DA32243232E}"/>
          </ac:spMkLst>
        </pc:spChg>
        <pc:spChg chg="add del mod">
          <ac:chgData name="Stach, Mary" userId="38018dc2-05e1-45e8-a12e-149c440349ef" providerId="ADAL" clId="{287F74C8-2ED1-4169-AD55-098C6752184E}" dt="2023-08-08T21:23:37.169" v="563"/>
          <ac:spMkLst>
            <pc:docMk/>
            <pc:sldMk cId="2931338483" sldId="291"/>
            <ac:spMk id="4" creationId="{C7FB2214-B52D-0D06-FDEA-F9EDF3F9EDA2}"/>
          </ac:spMkLst>
        </pc:spChg>
        <pc:spChg chg="add del">
          <ac:chgData name="Stach, Mary" userId="38018dc2-05e1-45e8-a12e-149c440349ef" providerId="ADAL" clId="{287F74C8-2ED1-4169-AD55-098C6752184E}" dt="2023-08-07T22:22:14.617" v="499" actId="700"/>
          <ac:spMkLst>
            <pc:docMk/>
            <pc:sldMk cId="2931338483" sldId="291"/>
            <ac:spMk id="8" creationId="{DBF61EA3-B236-439E-9C0B-340980D56BEE}"/>
          </ac:spMkLst>
        </pc:spChg>
        <pc:spChg chg="add del mod ord">
          <ac:chgData name="Stach, Mary" userId="38018dc2-05e1-45e8-a12e-149c440349ef" providerId="ADAL" clId="{287F74C8-2ED1-4169-AD55-098C6752184E}" dt="2023-08-07T22:22:18.954" v="500" actId="22"/>
          <ac:spMkLst>
            <pc:docMk/>
            <pc:sldMk cId="2931338483" sldId="291"/>
            <ac:spMk id="9" creationId="{AEBA33F7-CA9A-B7B7-DA5C-16F0FAFC5CA7}"/>
          </ac:spMkLst>
        </pc:spChg>
        <pc:spChg chg="add del">
          <ac:chgData name="Stach, Mary" userId="38018dc2-05e1-45e8-a12e-149c440349ef" providerId="ADAL" clId="{287F74C8-2ED1-4169-AD55-098C6752184E}" dt="2023-08-07T22:22:14.617" v="499" actId="700"/>
          <ac:spMkLst>
            <pc:docMk/>
            <pc:sldMk cId="2931338483" sldId="291"/>
            <ac:spMk id="14" creationId="{E659831F-0D9A-4C63-9EBB-8435B85A440F}"/>
          </ac:spMkLst>
        </pc:spChg>
        <pc:spChg chg="add del">
          <ac:chgData name="Stach, Mary" userId="38018dc2-05e1-45e8-a12e-149c440349ef" providerId="ADAL" clId="{287F74C8-2ED1-4169-AD55-098C6752184E}" dt="2023-08-07T22:23:14.143" v="503" actId="26606"/>
          <ac:spMkLst>
            <pc:docMk/>
            <pc:sldMk cId="2931338483" sldId="291"/>
            <ac:spMk id="20" creationId="{C4879EFC-8E62-4E00-973C-C45EE9EC676D}"/>
          </ac:spMkLst>
        </pc:spChg>
        <pc:spChg chg="add del">
          <ac:chgData name="Stach, Mary" userId="38018dc2-05e1-45e8-a12e-149c440349ef" providerId="ADAL" clId="{287F74C8-2ED1-4169-AD55-098C6752184E}" dt="2023-08-07T22:23:14.143" v="503" actId="26606"/>
          <ac:spMkLst>
            <pc:docMk/>
            <pc:sldMk cId="2931338483" sldId="291"/>
            <ac:spMk id="22" creationId="{D6A9C53F-5F90-40A5-8C85-5412D39C8C68}"/>
          </ac:spMkLst>
        </pc:spChg>
        <pc:grpChg chg="add del">
          <ac:chgData name="Stach, Mary" userId="38018dc2-05e1-45e8-a12e-149c440349ef" providerId="ADAL" clId="{287F74C8-2ED1-4169-AD55-098C6752184E}" dt="2023-08-07T22:22:14.617" v="499" actId="700"/>
          <ac:grpSpMkLst>
            <pc:docMk/>
            <pc:sldMk cId="2931338483" sldId="291"/>
            <ac:grpSpMk id="10" creationId="{28FAF094-D087-493F-8DF9-A486C2D6BBAA}"/>
          </ac:grpSpMkLst>
        </pc:grpChg>
        <pc:picChg chg="add mod ord">
          <ac:chgData name="Stach, Mary" userId="38018dc2-05e1-45e8-a12e-149c440349ef" providerId="ADAL" clId="{287F74C8-2ED1-4169-AD55-098C6752184E}" dt="2023-08-07T22:23:14.143" v="503" actId="26606"/>
          <ac:picMkLst>
            <pc:docMk/>
            <pc:sldMk cId="2931338483" sldId="291"/>
            <ac:picMk id="5" creationId="{0CDBAA1F-4F5F-9AC3-7C61-99DD48038FF0}"/>
          </ac:picMkLst>
        </pc:picChg>
        <pc:picChg chg="add mod">
          <ac:chgData name="Stach, Mary" userId="38018dc2-05e1-45e8-a12e-149c440349ef" providerId="ADAL" clId="{287F74C8-2ED1-4169-AD55-098C6752184E}" dt="2023-08-08T21:23:37.169" v="563"/>
          <ac:picMkLst>
            <pc:docMk/>
            <pc:sldMk cId="2931338483" sldId="291"/>
            <ac:picMk id="6" creationId="{1DA36083-5748-FDD1-5FCD-4F7492632134}"/>
          </ac:picMkLst>
        </pc:picChg>
        <pc:picChg chg="add del mod">
          <ac:chgData name="Stach, Mary" userId="38018dc2-05e1-45e8-a12e-149c440349ef" providerId="ADAL" clId="{287F74C8-2ED1-4169-AD55-098C6752184E}" dt="2023-08-07T22:22:22.943" v="501" actId="21"/>
          <ac:picMkLst>
            <pc:docMk/>
            <pc:sldMk cId="2931338483" sldId="291"/>
            <ac:picMk id="7" creationId="{A0A5E866-2CBE-4B99-F4B1-AAE80E2EA82B}"/>
          </ac:picMkLst>
        </pc:picChg>
        <pc:picChg chg="add del mod ord">
          <ac:chgData name="Stach, Mary" userId="38018dc2-05e1-45e8-a12e-149c440349ef" providerId="ADAL" clId="{287F74C8-2ED1-4169-AD55-098C6752184E}" dt="2023-08-08T21:23:34.496" v="562" actId="478"/>
          <ac:picMkLst>
            <pc:docMk/>
            <pc:sldMk cId="2931338483" sldId="291"/>
            <ac:picMk id="15" creationId="{6BDC1759-23D4-AE99-C9C3-48CA663AFD23}"/>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8A0B81-5CD5-E449-B2D8-2AA57EB0C5F0}" type="doc">
      <dgm:prSet loTypeId="urn:microsoft.com/office/officeart/2005/8/layout/default" loCatId="list" qsTypeId="urn:microsoft.com/office/officeart/2005/8/quickstyle/simple2" qsCatId="simple" csTypeId="urn:microsoft.com/office/officeart/2005/8/colors/accent1_4" csCatId="accent1" phldr="1"/>
      <dgm:spPr/>
      <dgm:t>
        <a:bodyPr/>
        <a:lstStyle/>
        <a:p>
          <a:endParaRPr lang="en-US"/>
        </a:p>
      </dgm:t>
    </dgm:pt>
    <dgm:pt modelId="{362CFD70-2499-1B40-9CFE-FC59D0C012A5}">
      <dgm:prSet/>
      <dgm:spPr/>
      <dgm:t>
        <a:bodyPr/>
        <a:lstStyle/>
        <a:p>
          <a:r>
            <a:rPr lang="en-US" b="1" i="0" dirty="0">
              <a:latin typeface="+mn-lt"/>
              <a:cs typeface="Futura Medium" panose="020B0602020204020303" pitchFamily="34" charset="-79"/>
            </a:rPr>
            <a:t>Annual Title I Parent Meeting</a:t>
          </a:r>
        </a:p>
      </dgm:t>
    </dgm:pt>
    <dgm:pt modelId="{61E9B41A-BEF7-5143-9BBC-D606E1F8474C}" type="parTrans" cxnId="{4C47821E-DE29-4C4E-9BBD-92AC19B76216}">
      <dgm:prSet/>
      <dgm:spPr/>
      <dgm:t>
        <a:bodyPr/>
        <a:lstStyle/>
        <a:p>
          <a:endParaRPr lang="en-US"/>
        </a:p>
      </dgm:t>
    </dgm:pt>
    <dgm:pt modelId="{040D9649-5DA5-4144-B6BB-0BD884F6501D}" type="sibTrans" cxnId="{4C47821E-DE29-4C4E-9BBD-92AC19B76216}">
      <dgm:prSet/>
      <dgm:spPr/>
      <dgm:t>
        <a:bodyPr/>
        <a:lstStyle/>
        <a:p>
          <a:endParaRPr lang="en-US"/>
        </a:p>
      </dgm:t>
    </dgm:pt>
    <dgm:pt modelId="{A1877309-8DB2-7C49-B8B9-326C1F1438C5}">
      <dgm:prSet/>
      <dgm:spPr/>
      <dgm:t>
        <a:bodyPr/>
        <a:lstStyle/>
        <a:p>
          <a:r>
            <a:rPr lang="en-US" b="1" i="0" dirty="0">
              <a:latin typeface="+mn-lt"/>
              <a:cs typeface="Futura Medium" panose="020B0602020204020303" pitchFamily="34" charset="-79"/>
            </a:rPr>
            <a:t>High Quality Curriculum</a:t>
          </a:r>
          <a:br>
            <a:rPr lang="en-US" b="1" i="0" dirty="0">
              <a:latin typeface="+mn-lt"/>
              <a:cs typeface="Futura Medium" panose="020B0602020204020303" pitchFamily="34" charset="-79"/>
            </a:rPr>
          </a:br>
          <a:endParaRPr lang="en-US" b="1" i="0" dirty="0">
            <a:latin typeface="+mn-lt"/>
            <a:cs typeface="Futura Medium" panose="020B0602020204020303" pitchFamily="34" charset="-79"/>
          </a:endParaRPr>
        </a:p>
      </dgm:t>
    </dgm:pt>
    <dgm:pt modelId="{1C7EC105-8FFE-E741-9A0A-CBA305D8893A}" type="parTrans" cxnId="{8B594CA5-01F3-6840-86B5-27BC350E38DF}">
      <dgm:prSet/>
      <dgm:spPr/>
      <dgm:t>
        <a:bodyPr/>
        <a:lstStyle/>
        <a:p>
          <a:endParaRPr lang="en-US"/>
        </a:p>
      </dgm:t>
    </dgm:pt>
    <dgm:pt modelId="{F50CAE14-A535-C749-BDF0-6B19FB64BD6F}" type="sibTrans" cxnId="{8B594CA5-01F3-6840-86B5-27BC350E38DF}">
      <dgm:prSet/>
      <dgm:spPr/>
      <dgm:t>
        <a:bodyPr/>
        <a:lstStyle/>
        <a:p>
          <a:endParaRPr lang="en-US"/>
        </a:p>
      </dgm:t>
    </dgm:pt>
    <dgm:pt modelId="{B7876437-FB87-2742-9B84-990A60E5F5F5}">
      <dgm:prSet/>
      <dgm:spPr/>
      <dgm:t>
        <a:bodyPr/>
        <a:lstStyle/>
        <a:p>
          <a:r>
            <a:rPr lang="en-US" b="1" i="0" dirty="0">
              <a:solidFill>
                <a:schemeClr val="tx1"/>
              </a:solidFill>
              <a:latin typeface="+mn-lt"/>
              <a:cs typeface="Futura Medium" panose="020B0602020204020303" pitchFamily="34" charset="-79"/>
            </a:rPr>
            <a:t>Academic Assistance to Students</a:t>
          </a:r>
          <a:br>
            <a:rPr lang="en-US" b="1" i="0" dirty="0">
              <a:solidFill>
                <a:schemeClr val="tx1"/>
              </a:solidFill>
              <a:latin typeface="+mn-lt"/>
              <a:cs typeface="Futura Medium" panose="020B0602020204020303" pitchFamily="34" charset="-79"/>
            </a:rPr>
          </a:br>
          <a:endParaRPr lang="en-US" b="1" i="0" dirty="0">
            <a:solidFill>
              <a:schemeClr val="tx1"/>
            </a:solidFill>
            <a:latin typeface="+mn-lt"/>
            <a:cs typeface="Futura Medium" panose="020B0602020204020303" pitchFamily="34" charset="-79"/>
          </a:endParaRPr>
        </a:p>
      </dgm:t>
    </dgm:pt>
    <dgm:pt modelId="{C7E3F568-42E8-C546-B83B-4A0E26AFCF1C}" type="parTrans" cxnId="{96AA4504-1339-1A4A-AD14-9D2FA50936EC}">
      <dgm:prSet/>
      <dgm:spPr/>
      <dgm:t>
        <a:bodyPr/>
        <a:lstStyle/>
        <a:p>
          <a:endParaRPr lang="en-US"/>
        </a:p>
      </dgm:t>
    </dgm:pt>
    <dgm:pt modelId="{CD56238A-462E-E24A-9286-C50D3C82A458}" type="sibTrans" cxnId="{96AA4504-1339-1A4A-AD14-9D2FA50936EC}">
      <dgm:prSet/>
      <dgm:spPr/>
      <dgm:t>
        <a:bodyPr/>
        <a:lstStyle/>
        <a:p>
          <a:endParaRPr lang="en-US"/>
        </a:p>
      </dgm:t>
    </dgm:pt>
    <dgm:pt modelId="{29A77FF6-653D-5B43-8255-86EA47182F84}">
      <dgm:prSet/>
      <dgm:spPr/>
      <dgm:t>
        <a:bodyPr/>
        <a:lstStyle/>
        <a:p>
          <a:r>
            <a:rPr lang="en-US" b="1" i="0" dirty="0">
              <a:solidFill>
                <a:schemeClr val="tx1"/>
              </a:solidFill>
              <a:latin typeface="+mn-lt"/>
              <a:cs typeface="Futura Medium" panose="020B0602020204020303" pitchFamily="34" charset="-79"/>
            </a:rPr>
            <a:t>Family Engagement and Input</a:t>
          </a:r>
          <a:br>
            <a:rPr lang="en-US" b="1" i="0" dirty="0">
              <a:solidFill>
                <a:schemeClr val="tx1"/>
              </a:solidFill>
              <a:latin typeface="+mn-lt"/>
              <a:cs typeface="Futura Medium" panose="020B0602020204020303" pitchFamily="34" charset="-79"/>
            </a:rPr>
          </a:br>
          <a:endParaRPr lang="en-US" b="1" i="0" dirty="0">
            <a:solidFill>
              <a:schemeClr val="tx1"/>
            </a:solidFill>
            <a:latin typeface="+mn-lt"/>
            <a:cs typeface="Futura Medium" panose="020B0602020204020303" pitchFamily="34" charset="-79"/>
          </a:endParaRPr>
        </a:p>
      </dgm:t>
    </dgm:pt>
    <dgm:pt modelId="{F63C4B67-7A09-0D4E-BAB5-019010B1B7FE}" type="parTrans" cxnId="{0856DCE1-8D48-534C-A6A2-C1D58A7D5396}">
      <dgm:prSet/>
      <dgm:spPr/>
      <dgm:t>
        <a:bodyPr/>
        <a:lstStyle/>
        <a:p>
          <a:endParaRPr lang="en-US"/>
        </a:p>
      </dgm:t>
    </dgm:pt>
    <dgm:pt modelId="{6864428F-AC5B-904A-BF2F-6C1BCDD6FE15}" type="sibTrans" cxnId="{0856DCE1-8D48-534C-A6A2-C1D58A7D5396}">
      <dgm:prSet/>
      <dgm:spPr/>
      <dgm:t>
        <a:bodyPr/>
        <a:lstStyle/>
        <a:p>
          <a:endParaRPr lang="en-US"/>
        </a:p>
      </dgm:t>
    </dgm:pt>
    <dgm:pt modelId="{72EA0478-68C3-AA4E-B9AA-A13900ED6910}">
      <dgm:prSet/>
      <dgm:spPr/>
      <dgm:t>
        <a:bodyPr/>
        <a:lstStyle/>
        <a:p>
          <a:r>
            <a:rPr lang="en-US" b="1" i="0" dirty="0">
              <a:solidFill>
                <a:schemeClr val="tx1"/>
              </a:solidFill>
              <a:latin typeface="+mn-lt"/>
              <a:cs typeface="Futura Medium" panose="020B0602020204020303" pitchFamily="34" charset="-79"/>
            </a:rPr>
            <a:t>Annual Survey of Title I Program</a:t>
          </a:r>
          <a:br>
            <a:rPr lang="en-US" b="0" i="0" dirty="0">
              <a:latin typeface="+mn-lt"/>
              <a:cs typeface="Futura Medium" panose="020B0602020204020303" pitchFamily="34" charset="-79"/>
            </a:rPr>
          </a:br>
          <a:endParaRPr lang="en-US" b="0" i="0" dirty="0">
            <a:latin typeface="+mn-lt"/>
            <a:cs typeface="Futura Medium" panose="020B0602020204020303" pitchFamily="34" charset="-79"/>
          </a:endParaRPr>
        </a:p>
      </dgm:t>
    </dgm:pt>
    <dgm:pt modelId="{7DD5750F-2BA1-284F-8E04-35C61DA48392}" type="parTrans" cxnId="{EDFBDEB6-75C5-2547-9C28-5674A6A6BFBE}">
      <dgm:prSet/>
      <dgm:spPr/>
      <dgm:t>
        <a:bodyPr/>
        <a:lstStyle/>
        <a:p>
          <a:endParaRPr lang="en-US"/>
        </a:p>
      </dgm:t>
    </dgm:pt>
    <dgm:pt modelId="{E9BF8D48-2901-A242-94AD-F407B945DC22}" type="sibTrans" cxnId="{EDFBDEB6-75C5-2547-9C28-5674A6A6BFBE}">
      <dgm:prSet/>
      <dgm:spPr/>
      <dgm:t>
        <a:bodyPr/>
        <a:lstStyle/>
        <a:p>
          <a:endParaRPr lang="en-US"/>
        </a:p>
      </dgm:t>
    </dgm:pt>
    <dgm:pt modelId="{53E4765D-F14F-1149-8550-51154AA29A1A}">
      <dgm:prSet/>
      <dgm:spPr/>
      <dgm:t>
        <a:bodyPr/>
        <a:lstStyle/>
        <a:p>
          <a:r>
            <a:rPr lang="en-US" b="1" i="0" dirty="0">
              <a:latin typeface="+mn-lt"/>
              <a:cs typeface="Futura Medium" panose="020B0602020204020303" pitchFamily="34" charset="-79"/>
            </a:rPr>
            <a:t>Timely Communication to Parents</a:t>
          </a:r>
        </a:p>
      </dgm:t>
    </dgm:pt>
    <dgm:pt modelId="{77BFEBE9-C79F-DA4C-A0FF-AD8D153F4BFB}" type="parTrans" cxnId="{400EEFFA-69DA-804E-89A2-887EE401C5DE}">
      <dgm:prSet/>
      <dgm:spPr/>
      <dgm:t>
        <a:bodyPr/>
        <a:lstStyle/>
        <a:p>
          <a:endParaRPr lang="en-US"/>
        </a:p>
      </dgm:t>
    </dgm:pt>
    <dgm:pt modelId="{33A19C0E-F4D2-0644-BBE5-5A502C3BF810}" type="sibTrans" cxnId="{400EEFFA-69DA-804E-89A2-887EE401C5DE}">
      <dgm:prSet/>
      <dgm:spPr/>
      <dgm:t>
        <a:bodyPr/>
        <a:lstStyle/>
        <a:p>
          <a:endParaRPr lang="en-US"/>
        </a:p>
      </dgm:t>
    </dgm:pt>
    <dgm:pt modelId="{72FCA751-565A-0A40-9BD3-DE48EBCECDB9}" type="pres">
      <dgm:prSet presAssocID="{1C8A0B81-5CD5-E449-B2D8-2AA57EB0C5F0}" presName="diagram" presStyleCnt="0">
        <dgm:presLayoutVars>
          <dgm:dir/>
          <dgm:resizeHandles val="exact"/>
        </dgm:presLayoutVars>
      </dgm:prSet>
      <dgm:spPr/>
    </dgm:pt>
    <dgm:pt modelId="{8CDE62B3-32B9-674E-B7EA-220F847D4EB6}" type="pres">
      <dgm:prSet presAssocID="{362CFD70-2499-1B40-9CFE-FC59D0C012A5}" presName="node" presStyleLbl="node1" presStyleIdx="0" presStyleCnt="6">
        <dgm:presLayoutVars>
          <dgm:bulletEnabled val="1"/>
        </dgm:presLayoutVars>
      </dgm:prSet>
      <dgm:spPr/>
    </dgm:pt>
    <dgm:pt modelId="{9B4758E1-C458-B24E-B871-319418197A2F}" type="pres">
      <dgm:prSet presAssocID="{040D9649-5DA5-4144-B6BB-0BD884F6501D}" presName="sibTrans" presStyleCnt="0"/>
      <dgm:spPr/>
    </dgm:pt>
    <dgm:pt modelId="{E1CDD862-13DA-924D-9F8E-B56F9E4C1BC9}" type="pres">
      <dgm:prSet presAssocID="{A1877309-8DB2-7C49-B8B9-326C1F1438C5}" presName="node" presStyleLbl="node1" presStyleIdx="1" presStyleCnt="6">
        <dgm:presLayoutVars>
          <dgm:bulletEnabled val="1"/>
        </dgm:presLayoutVars>
      </dgm:prSet>
      <dgm:spPr/>
    </dgm:pt>
    <dgm:pt modelId="{E6CD4970-A6A4-0E4A-8508-4B5BC2E7B62F}" type="pres">
      <dgm:prSet presAssocID="{F50CAE14-A535-C749-BDF0-6B19FB64BD6F}" presName="sibTrans" presStyleCnt="0"/>
      <dgm:spPr/>
    </dgm:pt>
    <dgm:pt modelId="{E2249FC4-2A48-F049-833F-BD1526B36983}" type="pres">
      <dgm:prSet presAssocID="{B7876437-FB87-2742-9B84-990A60E5F5F5}" presName="node" presStyleLbl="node1" presStyleIdx="2" presStyleCnt="6">
        <dgm:presLayoutVars>
          <dgm:bulletEnabled val="1"/>
        </dgm:presLayoutVars>
      </dgm:prSet>
      <dgm:spPr/>
    </dgm:pt>
    <dgm:pt modelId="{FD032B95-3FC7-4542-9203-04A01DBCFB63}" type="pres">
      <dgm:prSet presAssocID="{CD56238A-462E-E24A-9286-C50D3C82A458}" presName="sibTrans" presStyleCnt="0"/>
      <dgm:spPr/>
    </dgm:pt>
    <dgm:pt modelId="{F8728E01-2909-7646-B70A-99EDA6DFF862}" type="pres">
      <dgm:prSet presAssocID="{29A77FF6-653D-5B43-8255-86EA47182F84}" presName="node" presStyleLbl="node1" presStyleIdx="3" presStyleCnt="6">
        <dgm:presLayoutVars>
          <dgm:bulletEnabled val="1"/>
        </dgm:presLayoutVars>
      </dgm:prSet>
      <dgm:spPr/>
    </dgm:pt>
    <dgm:pt modelId="{00140ACF-B52C-654F-9778-326B782A2308}" type="pres">
      <dgm:prSet presAssocID="{6864428F-AC5B-904A-BF2F-6C1BCDD6FE15}" presName="sibTrans" presStyleCnt="0"/>
      <dgm:spPr/>
    </dgm:pt>
    <dgm:pt modelId="{C7C3583C-C3FB-A844-83B4-F6EBADAAEC87}" type="pres">
      <dgm:prSet presAssocID="{72EA0478-68C3-AA4E-B9AA-A13900ED6910}" presName="node" presStyleLbl="node1" presStyleIdx="4" presStyleCnt="6">
        <dgm:presLayoutVars>
          <dgm:bulletEnabled val="1"/>
        </dgm:presLayoutVars>
      </dgm:prSet>
      <dgm:spPr/>
    </dgm:pt>
    <dgm:pt modelId="{8745E35E-629B-5D44-BC5B-9313FCEB8A17}" type="pres">
      <dgm:prSet presAssocID="{E9BF8D48-2901-A242-94AD-F407B945DC22}" presName="sibTrans" presStyleCnt="0"/>
      <dgm:spPr/>
    </dgm:pt>
    <dgm:pt modelId="{CC7A7397-9129-7144-95EF-C90F746000C4}" type="pres">
      <dgm:prSet presAssocID="{53E4765D-F14F-1149-8550-51154AA29A1A}" presName="node" presStyleLbl="node1" presStyleIdx="5" presStyleCnt="6">
        <dgm:presLayoutVars>
          <dgm:bulletEnabled val="1"/>
        </dgm:presLayoutVars>
      </dgm:prSet>
      <dgm:spPr/>
    </dgm:pt>
  </dgm:ptLst>
  <dgm:cxnLst>
    <dgm:cxn modelId="{96AA4504-1339-1A4A-AD14-9D2FA50936EC}" srcId="{1C8A0B81-5CD5-E449-B2D8-2AA57EB0C5F0}" destId="{B7876437-FB87-2742-9B84-990A60E5F5F5}" srcOrd="2" destOrd="0" parTransId="{C7E3F568-42E8-C546-B83B-4A0E26AFCF1C}" sibTransId="{CD56238A-462E-E24A-9286-C50D3C82A458}"/>
    <dgm:cxn modelId="{4C47821E-DE29-4C4E-9BBD-92AC19B76216}" srcId="{1C8A0B81-5CD5-E449-B2D8-2AA57EB0C5F0}" destId="{362CFD70-2499-1B40-9CFE-FC59D0C012A5}" srcOrd="0" destOrd="0" parTransId="{61E9B41A-BEF7-5143-9BBC-D606E1F8474C}" sibTransId="{040D9649-5DA5-4144-B6BB-0BD884F6501D}"/>
    <dgm:cxn modelId="{D70FE943-6E7A-334C-8477-F1A9338ECBFE}" type="presOf" srcId="{B7876437-FB87-2742-9B84-990A60E5F5F5}" destId="{E2249FC4-2A48-F049-833F-BD1526B36983}" srcOrd="0" destOrd="0" presId="urn:microsoft.com/office/officeart/2005/8/layout/default"/>
    <dgm:cxn modelId="{3C246A4C-3801-E44A-B004-BE2C1090BE3D}" type="presOf" srcId="{1C8A0B81-5CD5-E449-B2D8-2AA57EB0C5F0}" destId="{72FCA751-565A-0A40-9BD3-DE48EBCECDB9}" srcOrd="0" destOrd="0" presId="urn:microsoft.com/office/officeart/2005/8/layout/default"/>
    <dgm:cxn modelId="{985FE852-B304-D343-9389-88455C17089C}" type="presOf" srcId="{72EA0478-68C3-AA4E-B9AA-A13900ED6910}" destId="{C7C3583C-C3FB-A844-83B4-F6EBADAAEC87}" srcOrd="0" destOrd="0" presId="urn:microsoft.com/office/officeart/2005/8/layout/default"/>
    <dgm:cxn modelId="{28D5D38C-5440-F549-8570-6F96B38DD7E7}" type="presOf" srcId="{53E4765D-F14F-1149-8550-51154AA29A1A}" destId="{CC7A7397-9129-7144-95EF-C90F746000C4}" srcOrd="0" destOrd="0" presId="urn:microsoft.com/office/officeart/2005/8/layout/default"/>
    <dgm:cxn modelId="{8B594CA5-01F3-6840-86B5-27BC350E38DF}" srcId="{1C8A0B81-5CD5-E449-B2D8-2AA57EB0C5F0}" destId="{A1877309-8DB2-7C49-B8B9-326C1F1438C5}" srcOrd="1" destOrd="0" parTransId="{1C7EC105-8FFE-E741-9A0A-CBA305D8893A}" sibTransId="{F50CAE14-A535-C749-BDF0-6B19FB64BD6F}"/>
    <dgm:cxn modelId="{EDFBDEB6-75C5-2547-9C28-5674A6A6BFBE}" srcId="{1C8A0B81-5CD5-E449-B2D8-2AA57EB0C5F0}" destId="{72EA0478-68C3-AA4E-B9AA-A13900ED6910}" srcOrd="4" destOrd="0" parTransId="{7DD5750F-2BA1-284F-8E04-35C61DA48392}" sibTransId="{E9BF8D48-2901-A242-94AD-F407B945DC22}"/>
    <dgm:cxn modelId="{358312C7-9AB6-5244-9158-902E5738D4EE}" type="presOf" srcId="{29A77FF6-653D-5B43-8255-86EA47182F84}" destId="{F8728E01-2909-7646-B70A-99EDA6DFF862}" srcOrd="0" destOrd="0" presId="urn:microsoft.com/office/officeart/2005/8/layout/default"/>
    <dgm:cxn modelId="{0856DCE1-8D48-534C-A6A2-C1D58A7D5396}" srcId="{1C8A0B81-5CD5-E449-B2D8-2AA57EB0C5F0}" destId="{29A77FF6-653D-5B43-8255-86EA47182F84}" srcOrd="3" destOrd="0" parTransId="{F63C4B67-7A09-0D4E-BAB5-019010B1B7FE}" sibTransId="{6864428F-AC5B-904A-BF2F-6C1BCDD6FE15}"/>
    <dgm:cxn modelId="{11A8D6E3-E47C-4D4D-B7B2-A63FBA36F7C4}" type="presOf" srcId="{362CFD70-2499-1B40-9CFE-FC59D0C012A5}" destId="{8CDE62B3-32B9-674E-B7EA-220F847D4EB6}" srcOrd="0" destOrd="0" presId="urn:microsoft.com/office/officeart/2005/8/layout/default"/>
    <dgm:cxn modelId="{400EEFFA-69DA-804E-89A2-887EE401C5DE}" srcId="{1C8A0B81-5CD5-E449-B2D8-2AA57EB0C5F0}" destId="{53E4765D-F14F-1149-8550-51154AA29A1A}" srcOrd="5" destOrd="0" parTransId="{77BFEBE9-C79F-DA4C-A0FF-AD8D153F4BFB}" sibTransId="{33A19C0E-F4D2-0644-BBE5-5A502C3BF810}"/>
    <dgm:cxn modelId="{E51B60FF-6BA8-9249-B79A-851D8D6000F4}" type="presOf" srcId="{A1877309-8DB2-7C49-B8B9-326C1F1438C5}" destId="{E1CDD862-13DA-924D-9F8E-B56F9E4C1BC9}" srcOrd="0" destOrd="0" presId="urn:microsoft.com/office/officeart/2005/8/layout/default"/>
    <dgm:cxn modelId="{15B0B2AC-D3B5-F24F-B4CB-D196CD6190C4}" type="presParOf" srcId="{72FCA751-565A-0A40-9BD3-DE48EBCECDB9}" destId="{8CDE62B3-32B9-674E-B7EA-220F847D4EB6}" srcOrd="0" destOrd="0" presId="urn:microsoft.com/office/officeart/2005/8/layout/default"/>
    <dgm:cxn modelId="{C3683CBA-4F05-0243-8346-075D67B86080}" type="presParOf" srcId="{72FCA751-565A-0A40-9BD3-DE48EBCECDB9}" destId="{9B4758E1-C458-B24E-B871-319418197A2F}" srcOrd="1" destOrd="0" presId="urn:microsoft.com/office/officeart/2005/8/layout/default"/>
    <dgm:cxn modelId="{441ED868-4EBD-6444-9982-1787AFC04720}" type="presParOf" srcId="{72FCA751-565A-0A40-9BD3-DE48EBCECDB9}" destId="{E1CDD862-13DA-924D-9F8E-B56F9E4C1BC9}" srcOrd="2" destOrd="0" presId="urn:microsoft.com/office/officeart/2005/8/layout/default"/>
    <dgm:cxn modelId="{EF2030E5-6A64-8141-86E6-1F0F14BE7DAB}" type="presParOf" srcId="{72FCA751-565A-0A40-9BD3-DE48EBCECDB9}" destId="{E6CD4970-A6A4-0E4A-8508-4B5BC2E7B62F}" srcOrd="3" destOrd="0" presId="urn:microsoft.com/office/officeart/2005/8/layout/default"/>
    <dgm:cxn modelId="{8F41A862-88B0-0A4E-9383-6798156C167D}" type="presParOf" srcId="{72FCA751-565A-0A40-9BD3-DE48EBCECDB9}" destId="{E2249FC4-2A48-F049-833F-BD1526B36983}" srcOrd="4" destOrd="0" presId="urn:microsoft.com/office/officeart/2005/8/layout/default"/>
    <dgm:cxn modelId="{0CDA304D-DB37-3C4C-AC89-484DA24A2347}" type="presParOf" srcId="{72FCA751-565A-0A40-9BD3-DE48EBCECDB9}" destId="{FD032B95-3FC7-4542-9203-04A01DBCFB63}" srcOrd="5" destOrd="0" presId="urn:microsoft.com/office/officeart/2005/8/layout/default"/>
    <dgm:cxn modelId="{2FE39B4D-64D2-0C4F-86A3-506F53F36037}" type="presParOf" srcId="{72FCA751-565A-0A40-9BD3-DE48EBCECDB9}" destId="{F8728E01-2909-7646-B70A-99EDA6DFF862}" srcOrd="6" destOrd="0" presId="urn:microsoft.com/office/officeart/2005/8/layout/default"/>
    <dgm:cxn modelId="{52C1E3B0-8C22-184A-8108-F88B053AE20F}" type="presParOf" srcId="{72FCA751-565A-0A40-9BD3-DE48EBCECDB9}" destId="{00140ACF-B52C-654F-9778-326B782A2308}" srcOrd="7" destOrd="0" presId="urn:microsoft.com/office/officeart/2005/8/layout/default"/>
    <dgm:cxn modelId="{DE7A7FC0-6FBE-F147-BA5F-6824FF887DE2}" type="presParOf" srcId="{72FCA751-565A-0A40-9BD3-DE48EBCECDB9}" destId="{C7C3583C-C3FB-A844-83B4-F6EBADAAEC87}" srcOrd="8" destOrd="0" presId="urn:microsoft.com/office/officeart/2005/8/layout/default"/>
    <dgm:cxn modelId="{0A297A0D-D6C9-D44A-B624-5DCB68333465}" type="presParOf" srcId="{72FCA751-565A-0A40-9BD3-DE48EBCECDB9}" destId="{8745E35E-629B-5D44-BC5B-9313FCEB8A17}" srcOrd="9" destOrd="0" presId="urn:microsoft.com/office/officeart/2005/8/layout/default"/>
    <dgm:cxn modelId="{77FC95F9-2602-7642-8C9E-FD69DB6C0420}" type="presParOf" srcId="{72FCA751-565A-0A40-9BD3-DE48EBCECDB9}" destId="{CC7A7397-9129-7144-95EF-C90F746000C4}"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166AF3-62DF-4D94-BA9A-3F62F819A66D}" type="doc">
      <dgm:prSet loTypeId="urn:microsoft.com/office/officeart/2005/8/layout/hChevron3" loCatId="process" qsTypeId="urn:microsoft.com/office/officeart/2005/8/quickstyle/simple4" qsCatId="simple" csTypeId="urn:microsoft.com/office/officeart/2005/8/colors/colorful4" csCatId="colorful" phldr="1"/>
      <dgm:spPr/>
      <dgm:t>
        <a:bodyPr/>
        <a:lstStyle/>
        <a:p>
          <a:endParaRPr lang="en-US"/>
        </a:p>
      </dgm:t>
    </dgm:pt>
    <dgm:pt modelId="{80DAA9E9-E5AD-43CE-93A5-894BDD1C5BE5}">
      <dgm:prSet custT="1"/>
      <dgm:spPr/>
      <dgm:t>
        <a:bodyPr/>
        <a:lstStyle/>
        <a:p>
          <a:pPr algn="l"/>
          <a:r>
            <a:rPr lang="en-US" sz="4800" b="0" i="0" dirty="0">
              <a:solidFill>
                <a:schemeClr val="bg1"/>
              </a:solidFill>
              <a:latin typeface="+mn-lt"/>
              <a:cs typeface="Futura Medium" panose="020B0602020204020303"/>
            </a:rPr>
            <a:t>Schoolwide Basis - Funds used to serve all students in order to increase academic achievement.</a:t>
          </a:r>
        </a:p>
      </dgm:t>
    </dgm:pt>
    <dgm:pt modelId="{D635B999-60C3-419D-B71A-297A5EDCC17F}" type="parTrans" cxnId="{67B9E24D-7BBD-4BF0-BDFC-7F2EB05D5DE3}">
      <dgm:prSet/>
      <dgm:spPr/>
      <dgm:t>
        <a:bodyPr/>
        <a:lstStyle/>
        <a:p>
          <a:endParaRPr lang="en-US"/>
        </a:p>
      </dgm:t>
    </dgm:pt>
    <dgm:pt modelId="{52D72ECA-1E01-4D0B-BEFE-65C3AAC3E14E}" type="sibTrans" cxnId="{67B9E24D-7BBD-4BF0-BDFC-7F2EB05D5DE3}">
      <dgm:prSet/>
      <dgm:spPr/>
      <dgm:t>
        <a:bodyPr/>
        <a:lstStyle/>
        <a:p>
          <a:endParaRPr lang="en-US"/>
        </a:p>
      </dgm:t>
    </dgm:pt>
    <dgm:pt modelId="{5F96D7EE-2054-2740-9A94-DFE27AE8C137}" type="pres">
      <dgm:prSet presAssocID="{AA166AF3-62DF-4D94-BA9A-3F62F819A66D}" presName="Name0" presStyleCnt="0">
        <dgm:presLayoutVars>
          <dgm:dir/>
          <dgm:resizeHandles val="exact"/>
        </dgm:presLayoutVars>
      </dgm:prSet>
      <dgm:spPr/>
    </dgm:pt>
    <dgm:pt modelId="{177D783D-FA90-4C4B-B7FE-3CF48BD7290C}" type="pres">
      <dgm:prSet presAssocID="{80DAA9E9-E5AD-43CE-93A5-894BDD1C5BE5}" presName="parTxOnly" presStyleLbl="node1" presStyleIdx="0" presStyleCnt="1">
        <dgm:presLayoutVars>
          <dgm:bulletEnabled val="1"/>
        </dgm:presLayoutVars>
      </dgm:prSet>
      <dgm:spPr/>
    </dgm:pt>
  </dgm:ptLst>
  <dgm:cxnLst>
    <dgm:cxn modelId="{67B9E24D-7BBD-4BF0-BDFC-7F2EB05D5DE3}" srcId="{AA166AF3-62DF-4D94-BA9A-3F62F819A66D}" destId="{80DAA9E9-E5AD-43CE-93A5-894BDD1C5BE5}" srcOrd="0" destOrd="0" parTransId="{D635B999-60C3-419D-B71A-297A5EDCC17F}" sibTransId="{52D72ECA-1E01-4D0B-BEFE-65C3AAC3E14E}"/>
    <dgm:cxn modelId="{4D401F8A-B322-2240-AF7D-59CA90F1E057}" type="presOf" srcId="{AA166AF3-62DF-4D94-BA9A-3F62F819A66D}" destId="{5F96D7EE-2054-2740-9A94-DFE27AE8C137}" srcOrd="0" destOrd="0" presId="urn:microsoft.com/office/officeart/2005/8/layout/hChevron3"/>
    <dgm:cxn modelId="{F01051ED-32A0-8C4D-A2E8-71E81F3AE9C9}" type="presOf" srcId="{80DAA9E9-E5AD-43CE-93A5-894BDD1C5BE5}" destId="{177D783D-FA90-4C4B-B7FE-3CF48BD7290C}" srcOrd="0" destOrd="0" presId="urn:microsoft.com/office/officeart/2005/8/layout/hChevron3"/>
    <dgm:cxn modelId="{D3E44C9A-F591-E94B-99C2-07FEED612B7E}" type="presParOf" srcId="{5F96D7EE-2054-2740-9A94-DFE27AE8C137}" destId="{177D783D-FA90-4C4B-B7FE-3CF48BD7290C}" srcOrd="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26441C-9686-447C-BF80-61EE663F4362}" type="doc">
      <dgm:prSet loTypeId="urn:microsoft.com/office/officeart/2005/8/layout/process1" loCatId="process" qsTypeId="urn:microsoft.com/office/officeart/2005/8/quickstyle/simple4" qsCatId="simple" csTypeId="urn:microsoft.com/office/officeart/2005/8/colors/accent2_2" csCatId="accent2" phldr="1"/>
      <dgm:spPr/>
      <dgm:t>
        <a:bodyPr/>
        <a:lstStyle/>
        <a:p>
          <a:endParaRPr lang="en-US"/>
        </a:p>
      </dgm:t>
    </dgm:pt>
    <dgm:pt modelId="{3D87E758-B45D-439B-A99B-CB9A8A2720A1}">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Amount of Title I funds available for this year</a:t>
          </a:r>
        </a:p>
      </dgm:t>
    </dgm:pt>
    <dgm:pt modelId="{8C1EB5D8-A60F-4563-B083-947146B4E30C}" type="parTrans" cxnId="{04DAA378-9539-457B-8CE9-606D013A8C0B}">
      <dgm:prSet/>
      <dgm:spPr/>
      <dgm:t>
        <a:bodyPr/>
        <a:lstStyle/>
        <a:p>
          <a:endParaRPr lang="en-US"/>
        </a:p>
      </dgm:t>
    </dgm:pt>
    <dgm:pt modelId="{4C54879B-E04F-4C0C-A1D8-8AD66FC1F0F4}" type="sibTrans" cxnId="{04DAA378-9539-457B-8CE9-606D013A8C0B}">
      <dgm:prSet/>
      <dgm:spPr/>
      <dgm:t>
        <a:bodyPr/>
        <a:lstStyle/>
        <a:p>
          <a:endParaRPr lang="en-US"/>
        </a:p>
      </dgm:t>
    </dgm:pt>
    <dgm:pt modelId="{CCF0326C-62EE-40BE-B449-AE916EE2779E}">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$149,000</a:t>
          </a:r>
        </a:p>
      </dgm:t>
    </dgm:pt>
    <dgm:pt modelId="{14B65FE2-7FA4-4B16-B55A-9B6536CAA6B0}" type="parTrans" cxnId="{64702A78-5288-41A0-92E3-436D465A278F}">
      <dgm:prSet/>
      <dgm:spPr/>
      <dgm:t>
        <a:bodyPr/>
        <a:lstStyle/>
        <a:p>
          <a:endParaRPr lang="en-US"/>
        </a:p>
      </dgm:t>
    </dgm:pt>
    <dgm:pt modelId="{F684A3C9-8E72-4BBC-A8D8-AA51099B36A0}" type="sibTrans" cxnId="{64702A78-5288-41A0-92E3-436D465A278F}">
      <dgm:prSet/>
      <dgm:spPr/>
      <dgm:t>
        <a:bodyPr/>
        <a:lstStyle/>
        <a:p>
          <a:endParaRPr lang="en-US"/>
        </a:p>
      </dgm:t>
    </dgm:pt>
    <dgm:pt modelId="{6D05E5A2-8D71-4337-ACCF-6BD2B7A556E8}">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Teacher assistant for reading supports</a:t>
          </a:r>
        </a:p>
      </dgm:t>
    </dgm:pt>
    <dgm:pt modelId="{81887E17-20A3-471A-A165-4B27A674A241}" type="parTrans" cxnId="{C2F39E26-6954-4E70-AFE3-B2ED108C9F97}">
      <dgm:prSet/>
      <dgm:spPr/>
      <dgm:t>
        <a:bodyPr/>
        <a:lstStyle/>
        <a:p>
          <a:endParaRPr lang="en-US"/>
        </a:p>
      </dgm:t>
    </dgm:pt>
    <dgm:pt modelId="{9C443A41-ED95-430F-B1ED-F7A21068B605}" type="sibTrans" cxnId="{C2F39E26-6954-4E70-AFE3-B2ED108C9F97}">
      <dgm:prSet/>
      <dgm:spPr/>
      <dgm:t>
        <a:bodyPr/>
        <a:lstStyle/>
        <a:p>
          <a:endParaRPr lang="en-US"/>
        </a:p>
      </dgm:t>
    </dgm:pt>
    <dgm:pt modelId="{8EA9AE1E-295E-4C66-99EE-951643C1A9E8}">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Conversion of allocated dean to an assistant principal position</a:t>
          </a:r>
        </a:p>
      </dgm:t>
    </dgm:pt>
    <dgm:pt modelId="{00E581FD-3329-43A0-988D-3B4B6446182C}" type="parTrans" cxnId="{AE2A1757-7B5B-4EA1-AEC6-82BBED5A5D60}">
      <dgm:prSet/>
      <dgm:spPr/>
      <dgm:t>
        <a:bodyPr/>
        <a:lstStyle/>
        <a:p>
          <a:endParaRPr lang="en-US"/>
        </a:p>
      </dgm:t>
    </dgm:pt>
    <dgm:pt modelId="{92268E3A-E693-48B3-BBCC-4AF33294B9C4}" type="sibTrans" cxnId="{AE2A1757-7B5B-4EA1-AEC6-82BBED5A5D60}">
      <dgm:prSet/>
      <dgm:spPr/>
      <dgm:t>
        <a:bodyPr/>
        <a:lstStyle/>
        <a:p>
          <a:endParaRPr lang="en-US"/>
        </a:p>
      </dgm:t>
    </dgm:pt>
    <dgm:pt modelId="{A091F94B-39A5-4433-9ECC-861172FE2FDC}">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Title I budget consists of:</a:t>
          </a:r>
        </a:p>
      </dgm:t>
    </dgm:pt>
    <dgm:pt modelId="{2D61C2E9-719F-4251-A278-5C12CB7559C8}" type="sibTrans" cxnId="{61FDF0F8-88B7-4A50-A952-50863B21C066}">
      <dgm:prSet/>
      <dgm:spPr/>
      <dgm:t>
        <a:bodyPr/>
        <a:lstStyle/>
        <a:p>
          <a:endParaRPr lang="en-US"/>
        </a:p>
      </dgm:t>
    </dgm:pt>
    <dgm:pt modelId="{E7979936-C997-4453-91DA-E002DDCA8CA6}" type="parTrans" cxnId="{61FDF0F8-88B7-4A50-A952-50863B21C066}">
      <dgm:prSet/>
      <dgm:spPr/>
      <dgm:t>
        <a:bodyPr/>
        <a:lstStyle/>
        <a:p>
          <a:endParaRPr lang="en-US"/>
        </a:p>
      </dgm:t>
    </dgm:pt>
    <dgm:pt modelId="{C34353C2-BF8B-432C-8A79-972ED6821701}">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Reading support materials</a:t>
          </a:r>
        </a:p>
      </dgm:t>
    </dgm:pt>
    <dgm:pt modelId="{F2FAD0AF-E6D0-4B07-B4D6-1708ABC32AB1}" type="parTrans" cxnId="{88EB0CCF-0E7B-4BA7-92AB-5F13EF645D65}">
      <dgm:prSet/>
      <dgm:spPr/>
      <dgm:t>
        <a:bodyPr/>
        <a:lstStyle/>
        <a:p>
          <a:endParaRPr lang="en-US"/>
        </a:p>
      </dgm:t>
    </dgm:pt>
    <dgm:pt modelId="{0EE21323-1005-44BF-8A5A-459DFEDA77EB}" type="sibTrans" cxnId="{88EB0CCF-0E7B-4BA7-92AB-5F13EF645D65}">
      <dgm:prSet/>
      <dgm:spPr/>
      <dgm:t>
        <a:bodyPr/>
        <a:lstStyle/>
        <a:p>
          <a:endParaRPr lang="en-US"/>
        </a:p>
      </dgm:t>
    </dgm:pt>
    <dgm:pt modelId="{3E6F2CD1-6D39-4F0D-A1A4-59B03AB8DBA7}">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School Supplies for students</a:t>
          </a:r>
        </a:p>
      </dgm:t>
    </dgm:pt>
    <dgm:pt modelId="{E2312B5F-36E0-4477-8EB6-46CC13C8BFE4}" type="parTrans" cxnId="{F8FD9ECA-9277-4A7C-B30C-BB3AC26F7DD3}">
      <dgm:prSet/>
      <dgm:spPr/>
      <dgm:t>
        <a:bodyPr/>
        <a:lstStyle/>
        <a:p>
          <a:endParaRPr lang="en-US"/>
        </a:p>
      </dgm:t>
    </dgm:pt>
    <dgm:pt modelId="{727FF6EC-0188-4B04-9C33-1FBEE3A0FF17}" type="sibTrans" cxnId="{F8FD9ECA-9277-4A7C-B30C-BB3AC26F7DD3}">
      <dgm:prSet/>
      <dgm:spPr/>
      <dgm:t>
        <a:bodyPr/>
        <a:lstStyle/>
        <a:p>
          <a:endParaRPr lang="en-US"/>
        </a:p>
      </dgm:t>
    </dgm:pt>
    <dgm:pt modelId="{BF70EF66-BA53-43AF-9BC9-C80127E33166}">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Student backpacks</a:t>
          </a:r>
        </a:p>
      </dgm:t>
    </dgm:pt>
    <dgm:pt modelId="{F5642167-CBDD-41ED-BDA4-5DDC361A45E3}" type="parTrans" cxnId="{E7C9BB60-6DAA-49F4-8B6B-B94CDA089842}">
      <dgm:prSet/>
      <dgm:spPr/>
      <dgm:t>
        <a:bodyPr/>
        <a:lstStyle/>
        <a:p>
          <a:endParaRPr lang="en-US"/>
        </a:p>
      </dgm:t>
    </dgm:pt>
    <dgm:pt modelId="{D5F5AA10-1A6F-48D8-8C0F-16A85C87C3B6}" type="sibTrans" cxnId="{E7C9BB60-6DAA-49F4-8B6B-B94CDA089842}">
      <dgm:prSet/>
      <dgm:spPr/>
      <dgm:t>
        <a:bodyPr/>
        <a:lstStyle/>
        <a:p>
          <a:endParaRPr lang="en-US"/>
        </a:p>
      </dgm:t>
    </dgm:pt>
    <dgm:pt modelId="{3B06224B-9B6B-4710-9CC9-5471B30BD736}">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iPads/computers, printer ink, headphones</a:t>
          </a:r>
        </a:p>
      </dgm:t>
    </dgm:pt>
    <dgm:pt modelId="{D104CF9A-84A6-4976-BD94-7E5F7977B5BD}" type="parTrans" cxnId="{67FC7C49-442D-4830-AA68-591F13CB8C40}">
      <dgm:prSet/>
      <dgm:spPr/>
      <dgm:t>
        <a:bodyPr/>
        <a:lstStyle/>
        <a:p>
          <a:endParaRPr lang="en-US"/>
        </a:p>
      </dgm:t>
    </dgm:pt>
    <dgm:pt modelId="{C4165D66-3E6D-46DD-A860-99C827746EFE}" type="sibTrans" cxnId="{67FC7C49-442D-4830-AA68-591F13CB8C40}">
      <dgm:prSet/>
      <dgm:spPr/>
      <dgm:t>
        <a:bodyPr/>
        <a:lstStyle/>
        <a:p>
          <a:endParaRPr lang="en-US"/>
        </a:p>
      </dgm:t>
    </dgm:pt>
    <dgm:pt modelId="{E8D1A510-B15B-4310-8B72-38ADA79300FE}">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Library books</a:t>
          </a:r>
        </a:p>
      </dgm:t>
    </dgm:pt>
    <dgm:pt modelId="{1F07F71E-FDE1-47C9-B1E8-DC11F001D36A}" type="parTrans" cxnId="{CA096AAE-2F58-4F43-9B52-41AEC422674A}">
      <dgm:prSet/>
      <dgm:spPr/>
      <dgm:t>
        <a:bodyPr/>
        <a:lstStyle/>
        <a:p>
          <a:endParaRPr lang="en-US"/>
        </a:p>
      </dgm:t>
    </dgm:pt>
    <dgm:pt modelId="{9F2ECCDF-EA2D-4B97-8450-959968CC830D}" type="sibTrans" cxnId="{CA096AAE-2F58-4F43-9B52-41AEC422674A}">
      <dgm:prSet/>
      <dgm:spPr/>
      <dgm:t>
        <a:bodyPr/>
        <a:lstStyle/>
        <a:p>
          <a:endParaRPr lang="en-US"/>
        </a:p>
      </dgm:t>
    </dgm:pt>
    <dgm:pt modelId="{312B51AB-BCAB-489C-A240-C246477B7CA2}">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Paper</a:t>
          </a:r>
        </a:p>
      </dgm:t>
    </dgm:pt>
    <dgm:pt modelId="{5FE0B5DD-0490-4436-A300-ADE0556EBA37}" type="parTrans" cxnId="{59101B31-F1B5-4686-8F34-850216CAF785}">
      <dgm:prSet/>
      <dgm:spPr/>
      <dgm:t>
        <a:bodyPr/>
        <a:lstStyle/>
        <a:p>
          <a:endParaRPr lang="en-US"/>
        </a:p>
      </dgm:t>
    </dgm:pt>
    <dgm:pt modelId="{A81F8536-D9F9-4B4F-AB80-E1958072BAD8}" type="sibTrans" cxnId="{59101B31-F1B5-4686-8F34-850216CAF785}">
      <dgm:prSet/>
      <dgm:spPr/>
      <dgm:t>
        <a:bodyPr/>
        <a:lstStyle/>
        <a:p>
          <a:endParaRPr lang="en-US"/>
        </a:p>
      </dgm:t>
    </dgm:pt>
    <dgm:pt modelId="{4C21B9E4-EE86-4788-98DA-BB8772FC7433}" type="pres">
      <dgm:prSet presAssocID="{3726441C-9686-447C-BF80-61EE663F4362}" presName="Name0" presStyleCnt="0">
        <dgm:presLayoutVars>
          <dgm:dir/>
          <dgm:resizeHandles val="exact"/>
        </dgm:presLayoutVars>
      </dgm:prSet>
      <dgm:spPr/>
    </dgm:pt>
    <dgm:pt modelId="{28762C2A-3A79-41FB-B2E8-7576A05378E5}" type="pres">
      <dgm:prSet presAssocID="{3D87E758-B45D-439B-A99B-CB9A8A2720A1}" presName="node" presStyleLbl="node1" presStyleIdx="0" presStyleCnt="1">
        <dgm:presLayoutVars>
          <dgm:bulletEnabled val="1"/>
        </dgm:presLayoutVars>
      </dgm:prSet>
      <dgm:spPr/>
    </dgm:pt>
  </dgm:ptLst>
  <dgm:cxnLst>
    <dgm:cxn modelId="{4EE69D0D-46D2-4B32-896A-8846E667D5AD}" type="presOf" srcId="{312B51AB-BCAB-489C-A240-C246477B7CA2}" destId="{28762C2A-3A79-41FB-B2E8-7576A05378E5}" srcOrd="0" destOrd="10" presId="urn:microsoft.com/office/officeart/2005/8/layout/process1"/>
    <dgm:cxn modelId="{447B0A0E-C45F-49EA-9B1B-E038F7680224}" type="presOf" srcId="{CCF0326C-62EE-40BE-B449-AE916EE2779E}" destId="{28762C2A-3A79-41FB-B2E8-7576A05378E5}" srcOrd="0" destOrd="1" presId="urn:microsoft.com/office/officeart/2005/8/layout/process1"/>
    <dgm:cxn modelId="{D3A13C13-6764-49D8-88CA-6D0DB13FC139}" type="presOf" srcId="{6D05E5A2-8D71-4337-ACCF-6BD2B7A556E8}" destId="{28762C2A-3A79-41FB-B2E8-7576A05378E5}" srcOrd="0" destOrd="3" presId="urn:microsoft.com/office/officeart/2005/8/layout/process1"/>
    <dgm:cxn modelId="{6FCAA415-8BF4-4CB9-85FB-A6A89434F6DF}" type="presOf" srcId="{8EA9AE1E-295E-4C66-99EE-951643C1A9E8}" destId="{28762C2A-3A79-41FB-B2E8-7576A05378E5}" srcOrd="0" destOrd="4" presId="urn:microsoft.com/office/officeart/2005/8/layout/process1"/>
    <dgm:cxn modelId="{C2F39E26-6954-4E70-AFE3-B2ED108C9F97}" srcId="{A091F94B-39A5-4433-9ECC-861172FE2FDC}" destId="{6D05E5A2-8D71-4337-ACCF-6BD2B7A556E8}" srcOrd="0" destOrd="0" parTransId="{81887E17-20A3-471A-A165-4B27A674A241}" sibTransId="{9C443A41-ED95-430F-B1ED-F7A21068B605}"/>
    <dgm:cxn modelId="{D3FAB12B-AEBA-407B-B3C6-695A619A86F6}" type="presOf" srcId="{3B06224B-9B6B-4710-9CC9-5471B30BD736}" destId="{28762C2A-3A79-41FB-B2E8-7576A05378E5}" srcOrd="0" destOrd="8" presId="urn:microsoft.com/office/officeart/2005/8/layout/process1"/>
    <dgm:cxn modelId="{393DB42E-38F0-420F-94F5-82F2C31EB792}" type="presOf" srcId="{E8D1A510-B15B-4310-8B72-38ADA79300FE}" destId="{28762C2A-3A79-41FB-B2E8-7576A05378E5}" srcOrd="0" destOrd="9" presId="urn:microsoft.com/office/officeart/2005/8/layout/process1"/>
    <dgm:cxn modelId="{59101B31-F1B5-4686-8F34-850216CAF785}" srcId="{A091F94B-39A5-4433-9ECC-861172FE2FDC}" destId="{312B51AB-BCAB-489C-A240-C246477B7CA2}" srcOrd="7" destOrd="0" parTransId="{5FE0B5DD-0490-4436-A300-ADE0556EBA37}" sibTransId="{A81F8536-D9F9-4B4F-AB80-E1958072BAD8}"/>
    <dgm:cxn modelId="{E7C9BB60-6DAA-49F4-8B6B-B94CDA089842}" srcId="{A091F94B-39A5-4433-9ECC-861172FE2FDC}" destId="{BF70EF66-BA53-43AF-9BC9-C80127E33166}" srcOrd="4" destOrd="0" parTransId="{F5642167-CBDD-41ED-BDA4-5DDC361A45E3}" sibTransId="{D5F5AA10-1A6F-48D8-8C0F-16A85C87C3B6}"/>
    <dgm:cxn modelId="{92839364-A95B-4117-A9D7-FE4269B94BDD}" type="presOf" srcId="{3D87E758-B45D-439B-A99B-CB9A8A2720A1}" destId="{28762C2A-3A79-41FB-B2E8-7576A05378E5}" srcOrd="0" destOrd="0" presId="urn:microsoft.com/office/officeart/2005/8/layout/process1"/>
    <dgm:cxn modelId="{67FC7C49-442D-4830-AA68-591F13CB8C40}" srcId="{A091F94B-39A5-4433-9ECC-861172FE2FDC}" destId="{3B06224B-9B6B-4710-9CC9-5471B30BD736}" srcOrd="5" destOrd="0" parTransId="{D104CF9A-84A6-4976-BD94-7E5F7977B5BD}" sibTransId="{C4165D66-3E6D-46DD-A860-99C827746EFE}"/>
    <dgm:cxn modelId="{5021C66C-13C3-4585-A9CF-826F95C5B613}" type="presOf" srcId="{3726441C-9686-447C-BF80-61EE663F4362}" destId="{4C21B9E4-EE86-4788-98DA-BB8772FC7433}" srcOrd="0" destOrd="0" presId="urn:microsoft.com/office/officeart/2005/8/layout/process1"/>
    <dgm:cxn modelId="{E7D81A6E-5C32-427A-83E9-95DE362ACDD3}" type="presOf" srcId="{A091F94B-39A5-4433-9ECC-861172FE2FDC}" destId="{28762C2A-3A79-41FB-B2E8-7576A05378E5}" srcOrd="0" destOrd="2" presId="urn:microsoft.com/office/officeart/2005/8/layout/process1"/>
    <dgm:cxn modelId="{8387C94E-A8B2-471A-BB9A-5032E968022C}" type="presOf" srcId="{C34353C2-BF8B-432C-8A79-972ED6821701}" destId="{28762C2A-3A79-41FB-B2E8-7576A05378E5}" srcOrd="0" destOrd="5" presId="urn:microsoft.com/office/officeart/2005/8/layout/process1"/>
    <dgm:cxn modelId="{AE2A1757-7B5B-4EA1-AEC6-82BBED5A5D60}" srcId="{A091F94B-39A5-4433-9ECC-861172FE2FDC}" destId="{8EA9AE1E-295E-4C66-99EE-951643C1A9E8}" srcOrd="1" destOrd="0" parTransId="{00E581FD-3329-43A0-988D-3B4B6446182C}" sibTransId="{92268E3A-E693-48B3-BBCC-4AF33294B9C4}"/>
    <dgm:cxn modelId="{64702A78-5288-41A0-92E3-436D465A278F}" srcId="{3D87E758-B45D-439B-A99B-CB9A8A2720A1}" destId="{CCF0326C-62EE-40BE-B449-AE916EE2779E}" srcOrd="0" destOrd="0" parTransId="{14B65FE2-7FA4-4B16-B55A-9B6536CAA6B0}" sibTransId="{F684A3C9-8E72-4BBC-A8D8-AA51099B36A0}"/>
    <dgm:cxn modelId="{04DAA378-9539-457B-8CE9-606D013A8C0B}" srcId="{3726441C-9686-447C-BF80-61EE663F4362}" destId="{3D87E758-B45D-439B-A99B-CB9A8A2720A1}" srcOrd="0" destOrd="0" parTransId="{8C1EB5D8-A60F-4563-B083-947146B4E30C}" sibTransId="{4C54879B-E04F-4C0C-A1D8-8AD66FC1F0F4}"/>
    <dgm:cxn modelId="{CA096AAE-2F58-4F43-9B52-41AEC422674A}" srcId="{A091F94B-39A5-4433-9ECC-861172FE2FDC}" destId="{E8D1A510-B15B-4310-8B72-38ADA79300FE}" srcOrd="6" destOrd="0" parTransId="{1F07F71E-FDE1-47C9-B1E8-DC11F001D36A}" sibTransId="{9F2ECCDF-EA2D-4B97-8450-959968CC830D}"/>
    <dgm:cxn modelId="{4DB473C3-1B5D-442F-8228-CC6D73490B97}" type="presOf" srcId="{BF70EF66-BA53-43AF-9BC9-C80127E33166}" destId="{28762C2A-3A79-41FB-B2E8-7576A05378E5}" srcOrd="0" destOrd="7" presId="urn:microsoft.com/office/officeart/2005/8/layout/process1"/>
    <dgm:cxn modelId="{F8FD9ECA-9277-4A7C-B30C-BB3AC26F7DD3}" srcId="{A091F94B-39A5-4433-9ECC-861172FE2FDC}" destId="{3E6F2CD1-6D39-4F0D-A1A4-59B03AB8DBA7}" srcOrd="3" destOrd="0" parTransId="{E2312B5F-36E0-4477-8EB6-46CC13C8BFE4}" sibTransId="{727FF6EC-0188-4B04-9C33-1FBEE3A0FF17}"/>
    <dgm:cxn modelId="{88EB0CCF-0E7B-4BA7-92AB-5F13EF645D65}" srcId="{A091F94B-39A5-4433-9ECC-861172FE2FDC}" destId="{C34353C2-BF8B-432C-8A79-972ED6821701}" srcOrd="2" destOrd="0" parTransId="{F2FAD0AF-E6D0-4B07-B4D6-1708ABC32AB1}" sibTransId="{0EE21323-1005-44BF-8A5A-459DFEDA77EB}"/>
    <dgm:cxn modelId="{B0AE3DF6-F7EB-49A4-ABE9-12A704541B6B}" type="presOf" srcId="{3E6F2CD1-6D39-4F0D-A1A4-59B03AB8DBA7}" destId="{28762C2A-3A79-41FB-B2E8-7576A05378E5}" srcOrd="0" destOrd="6" presId="urn:microsoft.com/office/officeart/2005/8/layout/process1"/>
    <dgm:cxn modelId="{61FDF0F8-88B7-4A50-A952-50863B21C066}" srcId="{3D87E758-B45D-439B-A99B-CB9A8A2720A1}" destId="{A091F94B-39A5-4433-9ECC-861172FE2FDC}" srcOrd="1" destOrd="0" parTransId="{E7979936-C997-4453-91DA-E002DDCA8CA6}" sibTransId="{2D61C2E9-719F-4251-A278-5C12CB7559C8}"/>
    <dgm:cxn modelId="{6E64B7A0-37BB-4072-BEAF-20EAF0F31B4C}" type="presParOf" srcId="{4C21B9E4-EE86-4788-98DA-BB8772FC7433}" destId="{28762C2A-3A79-41FB-B2E8-7576A05378E5}"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49EC62-6AC7-4023-BCFF-AD328830706D}"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BB7E9C81-F08A-4C8B-81F1-FF2E6C81EDA0}">
      <dgm:prSet custT="1"/>
      <dgm:spPr>
        <a:solidFill>
          <a:srgbClr val="DAE3F3"/>
        </a:solidFill>
      </dgm:spPr>
      <dgm:t>
        <a:bodyPr>
          <a:scene3d>
            <a:camera prst="orthographicFront"/>
            <a:lightRig rig="threePt" dir="t"/>
          </a:scene3d>
          <a:sp3d prstMaterial="dkEdge"/>
        </a:bodyPr>
        <a:lstStyle/>
        <a:p>
          <a:pPr rtl="0"/>
          <a:r>
            <a:rPr lang="en-US" sz="2400" b="1" dirty="0">
              <a:solidFill>
                <a:schemeClr val="tx1"/>
              </a:solidFill>
            </a:rPr>
            <a:t>Individual report card on your child’s progress</a:t>
          </a:r>
        </a:p>
      </dgm:t>
    </dgm:pt>
    <dgm:pt modelId="{64DBB662-6DA5-4B46-8F92-CEFEFABAC61A}" type="parTrans" cxnId="{D4F2A994-CDC5-4B95-9F25-6F96E4CFF90C}">
      <dgm:prSet/>
      <dgm:spPr/>
      <dgm:t>
        <a:bodyPr/>
        <a:lstStyle/>
        <a:p>
          <a:endParaRPr lang="en-US"/>
        </a:p>
      </dgm:t>
    </dgm:pt>
    <dgm:pt modelId="{544E3BF0-664B-4489-AF79-ACFFD952D79F}" type="sibTrans" cxnId="{D4F2A994-CDC5-4B95-9F25-6F96E4CFF90C}">
      <dgm:prSet/>
      <dgm:spPr/>
      <dgm:t>
        <a:bodyPr/>
        <a:lstStyle/>
        <a:p>
          <a:endParaRPr lang="en-US"/>
        </a:p>
      </dgm:t>
    </dgm:pt>
    <dgm:pt modelId="{52DBFDC8-20A4-43A5-92B3-F77C1AA1BD70}">
      <dgm:prSet custT="1"/>
      <dgm:spPr>
        <a:solidFill>
          <a:srgbClr val="99B2DF"/>
        </a:solidFill>
      </dgm:spPr>
      <dgm:t>
        <a:bodyPr>
          <a:scene3d>
            <a:camera prst="orthographicFront"/>
            <a:lightRig rig="threePt" dir="t"/>
          </a:scene3d>
          <a:sp3d prstMaterial="dkEdge"/>
        </a:bodyPr>
        <a:lstStyle/>
        <a:p>
          <a:pPr rtl="0"/>
          <a:r>
            <a:rPr lang="en-US" sz="2400" b="1" dirty="0">
              <a:solidFill>
                <a:schemeClr val="tx1"/>
              </a:solidFill>
            </a:rPr>
            <a:t>Information on State and local assessments</a:t>
          </a:r>
        </a:p>
      </dgm:t>
    </dgm:pt>
    <dgm:pt modelId="{605D67E9-B84F-4D65-A09A-8ADE05CBB451}" type="parTrans" cxnId="{1182B51B-47BE-4F1C-B333-C4E43DD73004}">
      <dgm:prSet/>
      <dgm:spPr/>
      <dgm:t>
        <a:bodyPr/>
        <a:lstStyle/>
        <a:p>
          <a:endParaRPr lang="en-US"/>
        </a:p>
      </dgm:t>
    </dgm:pt>
    <dgm:pt modelId="{6536EBF0-3691-4C62-812F-85C750C7C4BB}" type="sibTrans" cxnId="{1182B51B-47BE-4F1C-B333-C4E43DD73004}">
      <dgm:prSet/>
      <dgm:spPr/>
      <dgm:t>
        <a:bodyPr/>
        <a:lstStyle/>
        <a:p>
          <a:endParaRPr lang="en-US"/>
        </a:p>
      </dgm:t>
    </dgm:pt>
    <dgm:pt modelId="{1855AD93-DE96-419A-8A2B-037E81219C9B}">
      <dgm:prSet custT="1"/>
      <dgm:spPr>
        <a:solidFill>
          <a:srgbClr val="8FAADC"/>
        </a:solidFill>
      </dgm:spPr>
      <dgm:t>
        <a:bodyPr>
          <a:scene3d>
            <a:camera prst="orthographicFront"/>
            <a:lightRig rig="threePt" dir="t"/>
          </a:scene3d>
          <a:sp3d prstMaterial="dkEdge"/>
        </a:bodyPr>
        <a:lstStyle/>
        <a:p>
          <a:pPr rtl="0"/>
          <a:r>
            <a:rPr lang="en-US" sz="2400" b="1" dirty="0">
              <a:solidFill>
                <a:schemeClr val="tx1"/>
              </a:solidFill>
            </a:rPr>
            <a:t>Right of parents to become involved in the school’s programs and how to do so</a:t>
          </a:r>
        </a:p>
      </dgm:t>
    </dgm:pt>
    <dgm:pt modelId="{BD47AD92-6416-40F9-82E1-53711B428752}" type="parTrans" cxnId="{A9976D05-E893-4CC1-B2B5-088248766B45}">
      <dgm:prSet/>
      <dgm:spPr/>
      <dgm:t>
        <a:bodyPr/>
        <a:lstStyle/>
        <a:p>
          <a:endParaRPr lang="en-US"/>
        </a:p>
      </dgm:t>
    </dgm:pt>
    <dgm:pt modelId="{A2D2F042-A764-4D7B-BECE-6134952C5DCA}" type="sibTrans" cxnId="{A9976D05-E893-4CC1-B2B5-088248766B45}">
      <dgm:prSet/>
      <dgm:spPr/>
      <dgm:t>
        <a:bodyPr/>
        <a:lstStyle/>
        <a:p>
          <a:endParaRPr lang="en-US"/>
        </a:p>
      </dgm:t>
    </dgm:pt>
    <dgm:pt modelId="{7C5B3482-A039-4657-944A-AD42DBCDF9B4}">
      <dgm:prSet custT="1"/>
      <dgm:spPr>
        <a:ln w="25400">
          <a:solidFill>
            <a:srgbClr val="A5A5A5"/>
          </a:solidFill>
        </a:ln>
      </dgm:spPr>
      <dgm:t>
        <a:bodyPr>
          <a:scene3d>
            <a:camera prst="orthographicFront"/>
            <a:lightRig rig="threePt" dir="t"/>
          </a:scene3d>
          <a:sp3d prstMaterial="dkEdge"/>
        </a:bodyPr>
        <a:lstStyle/>
        <a:p>
          <a:pPr rtl="0"/>
          <a:r>
            <a:rPr lang="en-US" sz="2400" dirty="0">
              <a:solidFill>
                <a:schemeClr val="tx1"/>
              </a:solidFill>
            </a:rPr>
            <a:t>Reading, Writing, Math and Science</a:t>
          </a:r>
        </a:p>
      </dgm:t>
    </dgm:pt>
    <dgm:pt modelId="{11028731-0432-474E-9B0B-69E0A3875483}" type="parTrans" cxnId="{B215CDF9-5991-4E39-8FA3-EAAB99C2A13A}">
      <dgm:prSet/>
      <dgm:spPr/>
      <dgm:t>
        <a:bodyPr/>
        <a:lstStyle/>
        <a:p>
          <a:endParaRPr lang="en-US"/>
        </a:p>
      </dgm:t>
    </dgm:pt>
    <dgm:pt modelId="{38C9F141-53DF-4494-8F0C-B5EB2294BE4F}" type="sibTrans" cxnId="{B215CDF9-5991-4E39-8FA3-EAAB99C2A13A}">
      <dgm:prSet/>
      <dgm:spPr/>
      <dgm:t>
        <a:bodyPr/>
        <a:lstStyle/>
        <a:p>
          <a:endParaRPr lang="en-US"/>
        </a:p>
      </dgm:t>
    </dgm:pt>
    <dgm:pt modelId="{939952B5-073A-4946-B61F-AC10FAE0E43D}">
      <dgm:prSet custT="1"/>
      <dgm:spPr>
        <a:ln w="25400">
          <a:solidFill>
            <a:srgbClr val="A5A5A5"/>
          </a:solidFill>
        </a:ln>
      </dgm:spPr>
      <dgm:t>
        <a:bodyPr>
          <a:scene3d>
            <a:camera prst="orthographicFront"/>
            <a:lightRig rig="threePt" dir="t"/>
          </a:scene3d>
          <a:sp3d prstMaterial="dkEdge"/>
        </a:bodyPr>
        <a:lstStyle/>
        <a:p>
          <a:pPr rtl="0"/>
          <a:r>
            <a:rPr lang="en-US" sz="2400" dirty="0">
              <a:solidFill>
                <a:schemeClr val="tx1"/>
              </a:solidFill>
            </a:rPr>
            <a:t>Purpose of the assessment is to track student growth and inform instruction</a:t>
          </a:r>
        </a:p>
      </dgm:t>
    </dgm:pt>
    <dgm:pt modelId="{937BA257-B523-48C2-8D3D-AA32F3D8D8CE}" type="parTrans" cxnId="{EF1B4281-4E7B-4E35-AF7A-BB25910A5F9B}">
      <dgm:prSet/>
      <dgm:spPr/>
      <dgm:t>
        <a:bodyPr/>
        <a:lstStyle/>
        <a:p>
          <a:endParaRPr lang="en-US"/>
        </a:p>
      </dgm:t>
    </dgm:pt>
    <dgm:pt modelId="{31BB7D61-0E4F-4384-BBB8-B456D43FE710}" type="sibTrans" cxnId="{EF1B4281-4E7B-4E35-AF7A-BB25910A5F9B}">
      <dgm:prSet/>
      <dgm:spPr/>
      <dgm:t>
        <a:bodyPr/>
        <a:lstStyle/>
        <a:p>
          <a:endParaRPr lang="en-US"/>
        </a:p>
      </dgm:t>
    </dgm:pt>
    <dgm:pt modelId="{6BD03FA2-DDCE-4879-B59F-EDF9531711D2}">
      <dgm:prSet custT="1"/>
      <dgm:spPr>
        <a:ln w="25400">
          <a:solidFill>
            <a:srgbClr val="FFC000"/>
          </a:solidFill>
        </a:ln>
      </dgm:spPr>
      <dgm:t>
        <a:bodyPr>
          <a:scene3d>
            <a:camera prst="orthographicFront"/>
            <a:lightRig rig="threePt" dir="t"/>
          </a:scene3d>
          <a:sp3d prstMaterial="dkEdge"/>
        </a:bodyPr>
        <a:lstStyle/>
        <a:p>
          <a:pPr rtl="0"/>
          <a:r>
            <a:rPr lang="en-US" sz="2400" dirty="0">
              <a:solidFill>
                <a:schemeClr val="tx1"/>
              </a:solidFill>
            </a:rPr>
            <a:t>Volunteering</a:t>
          </a:r>
        </a:p>
      </dgm:t>
    </dgm:pt>
    <dgm:pt modelId="{A45C5EAC-7960-422E-9FD4-00F3E2E15942}" type="parTrans" cxnId="{B3B55F3E-9893-41CB-B1C6-8DB4EC931DD3}">
      <dgm:prSet/>
      <dgm:spPr/>
      <dgm:t>
        <a:bodyPr/>
        <a:lstStyle/>
        <a:p>
          <a:endParaRPr lang="en-US"/>
        </a:p>
      </dgm:t>
    </dgm:pt>
    <dgm:pt modelId="{756E9C35-1CEC-49DE-BB35-7641527FDFCD}" type="sibTrans" cxnId="{B3B55F3E-9893-41CB-B1C6-8DB4EC931DD3}">
      <dgm:prSet/>
      <dgm:spPr/>
      <dgm:t>
        <a:bodyPr/>
        <a:lstStyle/>
        <a:p>
          <a:endParaRPr lang="en-US"/>
        </a:p>
      </dgm:t>
    </dgm:pt>
    <dgm:pt modelId="{3107663A-91FB-4172-8EA8-7D5D763CDFC0}">
      <dgm:prSet custT="1"/>
      <dgm:spPr>
        <a:ln w="25400">
          <a:solidFill>
            <a:srgbClr val="FFC000"/>
          </a:solidFill>
        </a:ln>
      </dgm:spPr>
      <dgm:t>
        <a:bodyPr>
          <a:scene3d>
            <a:camera prst="orthographicFront"/>
            <a:lightRig rig="threePt" dir="t"/>
          </a:scene3d>
          <a:sp3d prstMaterial="dkEdge"/>
        </a:bodyPr>
        <a:lstStyle/>
        <a:p>
          <a:pPr rtl="0"/>
          <a:r>
            <a:rPr lang="en-US" sz="2400" dirty="0">
              <a:solidFill>
                <a:schemeClr val="tx1"/>
              </a:solidFill>
            </a:rPr>
            <a:t>School events</a:t>
          </a:r>
        </a:p>
      </dgm:t>
    </dgm:pt>
    <dgm:pt modelId="{C7D4412A-1658-4C60-B401-61981BE2726C}" type="parTrans" cxnId="{40608775-411B-4859-B5EE-E334FA1035FB}">
      <dgm:prSet/>
      <dgm:spPr/>
      <dgm:t>
        <a:bodyPr/>
        <a:lstStyle/>
        <a:p>
          <a:endParaRPr lang="en-US"/>
        </a:p>
      </dgm:t>
    </dgm:pt>
    <dgm:pt modelId="{361C9CB5-62E8-4528-B6EC-8DAE11B1CED4}" type="sibTrans" cxnId="{40608775-411B-4859-B5EE-E334FA1035FB}">
      <dgm:prSet/>
      <dgm:spPr/>
      <dgm:t>
        <a:bodyPr/>
        <a:lstStyle/>
        <a:p>
          <a:endParaRPr lang="en-US"/>
        </a:p>
      </dgm:t>
    </dgm:pt>
    <dgm:pt modelId="{0C9A37E6-E250-4151-B145-2E1BAB8E3945}">
      <dgm:prSet custT="1"/>
      <dgm:spPr>
        <a:ln w="25400">
          <a:solidFill>
            <a:srgbClr val="FFC000"/>
          </a:solidFill>
        </a:ln>
      </dgm:spPr>
      <dgm:t>
        <a:bodyPr>
          <a:scene3d>
            <a:camera prst="orthographicFront"/>
            <a:lightRig rig="threePt" dir="t"/>
          </a:scene3d>
          <a:sp3d prstMaterial="dkEdge"/>
        </a:bodyPr>
        <a:lstStyle/>
        <a:p>
          <a:pPr rtl="0"/>
          <a:r>
            <a:rPr lang="en-US" sz="2400" dirty="0">
              <a:solidFill>
                <a:schemeClr val="tx1"/>
              </a:solidFill>
            </a:rPr>
            <a:t>Monthly Parent University </a:t>
          </a:r>
        </a:p>
      </dgm:t>
    </dgm:pt>
    <dgm:pt modelId="{75568AF6-4F86-4B8F-836A-BDFA39597DFA}" type="parTrans" cxnId="{E4D05FE1-EF31-4BB5-AD0B-38469CEABE81}">
      <dgm:prSet/>
      <dgm:spPr/>
      <dgm:t>
        <a:bodyPr/>
        <a:lstStyle/>
        <a:p>
          <a:endParaRPr lang="en-US"/>
        </a:p>
      </dgm:t>
    </dgm:pt>
    <dgm:pt modelId="{B80AB46D-91E4-4A3F-8D3C-FFD571DC8A7F}" type="sibTrans" cxnId="{E4D05FE1-EF31-4BB5-AD0B-38469CEABE81}">
      <dgm:prSet/>
      <dgm:spPr/>
      <dgm:t>
        <a:bodyPr/>
        <a:lstStyle/>
        <a:p>
          <a:endParaRPr lang="en-US"/>
        </a:p>
      </dgm:t>
    </dgm:pt>
    <dgm:pt modelId="{8AF41089-138E-40C0-94A6-91FC089B1F22}">
      <dgm:prSet custT="1"/>
      <dgm:spPr>
        <a:ln w="25400">
          <a:solidFill>
            <a:srgbClr val="FFC000"/>
          </a:solidFill>
        </a:ln>
      </dgm:spPr>
      <dgm:t>
        <a:bodyPr>
          <a:scene3d>
            <a:camera prst="orthographicFront"/>
            <a:lightRig rig="threePt" dir="t"/>
          </a:scene3d>
          <a:sp3d prstMaterial="dkEdge"/>
        </a:bodyPr>
        <a:lstStyle/>
        <a:p>
          <a:pPr rtl="0"/>
          <a:r>
            <a:rPr lang="en-US" sz="2400" dirty="0">
              <a:solidFill>
                <a:schemeClr val="tx1"/>
              </a:solidFill>
            </a:rPr>
            <a:t>Parent Teacher Conferences</a:t>
          </a:r>
        </a:p>
      </dgm:t>
    </dgm:pt>
    <dgm:pt modelId="{4BFF4A85-05A1-416D-9A9A-19E7FE207F35}" type="parTrans" cxnId="{FC057907-4F78-4445-8DBE-F18A2F306C6F}">
      <dgm:prSet/>
      <dgm:spPr/>
      <dgm:t>
        <a:bodyPr/>
        <a:lstStyle/>
        <a:p>
          <a:endParaRPr lang="en-US"/>
        </a:p>
      </dgm:t>
    </dgm:pt>
    <dgm:pt modelId="{54FED1B9-8901-494B-A5BE-3E1F83B6E3A5}" type="sibTrans" cxnId="{FC057907-4F78-4445-8DBE-F18A2F306C6F}">
      <dgm:prSet/>
      <dgm:spPr/>
      <dgm:t>
        <a:bodyPr/>
        <a:lstStyle/>
        <a:p>
          <a:endParaRPr lang="en-US"/>
        </a:p>
      </dgm:t>
    </dgm:pt>
    <dgm:pt modelId="{CF0B9D2B-193B-47C5-BA6A-ADBD91F08AD9}" type="pres">
      <dgm:prSet presAssocID="{FB49EC62-6AC7-4023-BCFF-AD328830706D}" presName="linear" presStyleCnt="0">
        <dgm:presLayoutVars>
          <dgm:dir/>
          <dgm:animLvl val="lvl"/>
          <dgm:resizeHandles val="exact"/>
        </dgm:presLayoutVars>
      </dgm:prSet>
      <dgm:spPr/>
    </dgm:pt>
    <dgm:pt modelId="{FC20D528-0FAF-4CA9-9B5A-CDEA83C15F2D}" type="pres">
      <dgm:prSet presAssocID="{BB7E9C81-F08A-4C8B-81F1-FF2E6C81EDA0}" presName="parentLin" presStyleCnt="0"/>
      <dgm:spPr/>
    </dgm:pt>
    <dgm:pt modelId="{CEAADF90-5A3C-47A6-9AAB-00C5390BF52B}" type="pres">
      <dgm:prSet presAssocID="{BB7E9C81-F08A-4C8B-81F1-FF2E6C81EDA0}" presName="parentLeftMargin" presStyleLbl="node1" presStyleIdx="0" presStyleCnt="3"/>
      <dgm:spPr/>
    </dgm:pt>
    <dgm:pt modelId="{5269417C-79B1-4A83-AAA3-CE204B652A07}" type="pres">
      <dgm:prSet presAssocID="{BB7E9C81-F08A-4C8B-81F1-FF2E6C81EDA0}" presName="parentText" presStyleLbl="node1" presStyleIdx="0" presStyleCnt="3">
        <dgm:presLayoutVars>
          <dgm:chMax val="0"/>
          <dgm:bulletEnabled val="1"/>
        </dgm:presLayoutVars>
      </dgm:prSet>
      <dgm:spPr/>
    </dgm:pt>
    <dgm:pt modelId="{65384C24-11BC-4E72-B8A8-3A3CE0D5D40B}" type="pres">
      <dgm:prSet presAssocID="{BB7E9C81-F08A-4C8B-81F1-FF2E6C81EDA0}" presName="negativeSpace" presStyleCnt="0"/>
      <dgm:spPr/>
    </dgm:pt>
    <dgm:pt modelId="{565C45D4-5E7B-4720-89DB-423370BAB91D}" type="pres">
      <dgm:prSet presAssocID="{BB7E9C81-F08A-4C8B-81F1-FF2E6C81EDA0}" presName="childText" presStyleLbl="conFgAcc1" presStyleIdx="0" presStyleCnt="3">
        <dgm:presLayoutVars>
          <dgm:bulletEnabled val="1"/>
        </dgm:presLayoutVars>
      </dgm:prSet>
      <dgm:spPr>
        <a:ln w="25400">
          <a:solidFill>
            <a:schemeClr val="accent2"/>
          </a:solidFill>
        </a:ln>
      </dgm:spPr>
    </dgm:pt>
    <dgm:pt modelId="{664589CF-2A22-4C81-BDA3-0D20A707A87C}" type="pres">
      <dgm:prSet presAssocID="{544E3BF0-664B-4489-AF79-ACFFD952D79F}" presName="spaceBetweenRectangles" presStyleCnt="0"/>
      <dgm:spPr/>
    </dgm:pt>
    <dgm:pt modelId="{C883E673-47D5-490E-84A6-F8EE0F349CFA}" type="pres">
      <dgm:prSet presAssocID="{52DBFDC8-20A4-43A5-92B3-F77C1AA1BD70}" presName="parentLin" presStyleCnt="0"/>
      <dgm:spPr/>
    </dgm:pt>
    <dgm:pt modelId="{82EA465F-FCA3-4274-8D84-B6DB9776FFC1}" type="pres">
      <dgm:prSet presAssocID="{52DBFDC8-20A4-43A5-92B3-F77C1AA1BD70}" presName="parentLeftMargin" presStyleLbl="node1" presStyleIdx="0" presStyleCnt="3"/>
      <dgm:spPr/>
    </dgm:pt>
    <dgm:pt modelId="{7F7A0BAA-3AF6-428E-BF29-C1BF72DDADCA}" type="pres">
      <dgm:prSet presAssocID="{52DBFDC8-20A4-43A5-92B3-F77C1AA1BD70}" presName="parentText" presStyleLbl="node1" presStyleIdx="1" presStyleCnt="3">
        <dgm:presLayoutVars>
          <dgm:chMax val="0"/>
          <dgm:bulletEnabled val="1"/>
        </dgm:presLayoutVars>
      </dgm:prSet>
      <dgm:spPr/>
    </dgm:pt>
    <dgm:pt modelId="{888A5055-5F84-4A5E-9114-1697D69BBA6C}" type="pres">
      <dgm:prSet presAssocID="{52DBFDC8-20A4-43A5-92B3-F77C1AA1BD70}" presName="negativeSpace" presStyleCnt="0"/>
      <dgm:spPr/>
    </dgm:pt>
    <dgm:pt modelId="{0C879F62-BED3-4922-84C7-8FE501579A47}" type="pres">
      <dgm:prSet presAssocID="{52DBFDC8-20A4-43A5-92B3-F77C1AA1BD70}" presName="childText" presStyleLbl="conFgAcc1" presStyleIdx="1" presStyleCnt="3">
        <dgm:presLayoutVars>
          <dgm:bulletEnabled val="1"/>
        </dgm:presLayoutVars>
      </dgm:prSet>
      <dgm:spPr/>
    </dgm:pt>
    <dgm:pt modelId="{8CB72205-237C-42F8-A07D-2B83FE317062}" type="pres">
      <dgm:prSet presAssocID="{6536EBF0-3691-4C62-812F-85C750C7C4BB}" presName="spaceBetweenRectangles" presStyleCnt="0"/>
      <dgm:spPr/>
    </dgm:pt>
    <dgm:pt modelId="{D8783FCE-4ED6-44FF-BD00-FEF379D0AE89}" type="pres">
      <dgm:prSet presAssocID="{1855AD93-DE96-419A-8A2B-037E81219C9B}" presName="parentLin" presStyleCnt="0"/>
      <dgm:spPr/>
    </dgm:pt>
    <dgm:pt modelId="{38F37B3C-73C0-4DB5-AD75-E272D3D86D9D}" type="pres">
      <dgm:prSet presAssocID="{1855AD93-DE96-419A-8A2B-037E81219C9B}" presName="parentLeftMargin" presStyleLbl="node1" presStyleIdx="1" presStyleCnt="3"/>
      <dgm:spPr/>
    </dgm:pt>
    <dgm:pt modelId="{6A1618AD-71A2-4A29-800D-3CDBD1F0D85E}" type="pres">
      <dgm:prSet presAssocID="{1855AD93-DE96-419A-8A2B-037E81219C9B}" presName="parentText" presStyleLbl="node1" presStyleIdx="2" presStyleCnt="3">
        <dgm:presLayoutVars>
          <dgm:chMax val="0"/>
          <dgm:bulletEnabled val="1"/>
        </dgm:presLayoutVars>
      </dgm:prSet>
      <dgm:spPr/>
    </dgm:pt>
    <dgm:pt modelId="{EB9ADFAD-210B-4313-A315-E6A885F65708}" type="pres">
      <dgm:prSet presAssocID="{1855AD93-DE96-419A-8A2B-037E81219C9B}" presName="negativeSpace" presStyleCnt="0"/>
      <dgm:spPr/>
    </dgm:pt>
    <dgm:pt modelId="{CB3D8061-F991-4747-A134-1001258DA60F}" type="pres">
      <dgm:prSet presAssocID="{1855AD93-DE96-419A-8A2B-037E81219C9B}" presName="childText" presStyleLbl="conFgAcc1" presStyleIdx="2" presStyleCnt="3">
        <dgm:presLayoutVars>
          <dgm:bulletEnabled val="1"/>
        </dgm:presLayoutVars>
      </dgm:prSet>
      <dgm:spPr/>
    </dgm:pt>
  </dgm:ptLst>
  <dgm:cxnLst>
    <dgm:cxn modelId="{A9976D05-E893-4CC1-B2B5-088248766B45}" srcId="{FB49EC62-6AC7-4023-BCFF-AD328830706D}" destId="{1855AD93-DE96-419A-8A2B-037E81219C9B}" srcOrd="2" destOrd="0" parTransId="{BD47AD92-6416-40F9-82E1-53711B428752}" sibTransId="{A2D2F042-A764-4D7B-BECE-6134952C5DCA}"/>
    <dgm:cxn modelId="{FC057907-4F78-4445-8DBE-F18A2F306C6F}" srcId="{1855AD93-DE96-419A-8A2B-037E81219C9B}" destId="{8AF41089-138E-40C0-94A6-91FC089B1F22}" srcOrd="3" destOrd="0" parTransId="{4BFF4A85-05A1-416D-9A9A-19E7FE207F35}" sibTransId="{54FED1B9-8901-494B-A5BE-3E1F83B6E3A5}"/>
    <dgm:cxn modelId="{1182B51B-47BE-4F1C-B333-C4E43DD73004}" srcId="{FB49EC62-6AC7-4023-BCFF-AD328830706D}" destId="{52DBFDC8-20A4-43A5-92B3-F77C1AA1BD70}" srcOrd="1" destOrd="0" parTransId="{605D67E9-B84F-4D65-A09A-8ADE05CBB451}" sibTransId="{6536EBF0-3691-4C62-812F-85C750C7C4BB}"/>
    <dgm:cxn modelId="{676CC735-457E-4D0C-91EE-1713B6143EB1}" type="presOf" srcId="{7C5B3482-A039-4657-944A-AD42DBCDF9B4}" destId="{0C879F62-BED3-4922-84C7-8FE501579A47}" srcOrd="0" destOrd="0" presId="urn:microsoft.com/office/officeart/2005/8/layout/list1"/>
    <dgm:cxn modelId="{A18DD539-CC82-4D5C-BC49-A7CFBD0BF0A8}" type="presOf" srcId="{1855AD93-DE96-419A-8A2B-037E81219C9B}" destId="{6A1618AD-71A2-4A29-800D-3CDBD1F0D85E}" srcOrd="1" destOrd="0" presId="urn:microsoft.com/office/officeart/2005/8/layout/list1"/>
    <dgm:cxn modelId="{B3B55F3E-9893-41CB-B1C6-8DB4EC931DD3}" srcId="{1855AD93-DE96-419A-8A2B-037E81219C9B}" destId="{6BD03FA2-DDCE-4879-B59F-EDF9531711D2}" srcOrd="0" destOrd="0" parTransId="{A45C5EAC-7960-422E-9FD4-00F3E2E15942}" sibTransId="{756E9C35-1CEC-49DE-BB35-7641527FDFCD}"/>
    <dgm:cxn modelId="{CAE37A64-ACD7-4348-96A9-9B84568E93F3}" type="presOf" srcId="{52DBFDC8-20A4-43A5-92B3-F77C1AA1BD70}" destId="{7F7A0BAA-3AF6-428E-BF29-C1BF72DDADCA}" srcOrd="1" destOrd="0" presId="urn:microsoft.com/office/officeart/2005/8/layout/list1"/>
    <dgm:cxn modelId="{43F9FE48-4CF5-48BC-B37C-58C0E7181DDE}" type="presOf" srcId="{52DBFDC8-20A4-43A5-92B3-F77C1AA1BD70}" destId="{82EA465F-FCA3-4274-8D84-B6DB9776FFC1}" srcOrd="0" destOrd="0" presId="urn:microsoft.com/office/officeart/2005/8/layout/list1"/>
    <dgm:cxn modelId="{2F3A4E69-0844-4F12-9DC4-28B63DCB537D}" type="presOf" srcId="{BB7E9C81-F08A-4C8B-81F1-FF2E6C81EDA0}" destId="{5269417C-79B1-4A83-AAA3-CE204B652A07}" srcOrd="1" destOrd="0" presId="urn:microsoft.com/office/officeart/2005/8/layout/list1"/>
    <dgm:cxn modelId="{3642DC6B-16F7-451B-9436-ABB25078E8CA}" type="presOf" srcId="{1855AD93-DE96-419A-8A2B-037E81219C9B}" destId="{38F37B3C-73C0-4DB5-AD75-E272D3D86D9D}" srcOrd="0" destOrd="0" presId="urn:microsoft.com/office/officeart/2005/8/layout/list1"/>
    <dgm:cxn modelId="{54996C50-1073-41FB-826B-20C87F9477C0}" type="presOf" srcId="{939952B5-073A-4946-B61F-AC10FAE0E43D}" destId="{0C879F62-BED3-4922-84C7-8FE501579A47}" srcOrd="0" destOrd="1" presId="urn:microsoft.com/office/officeart/2005/8/layout/list1"/>
    <dgm:cxn modelId="{40608775-411B-4859-B5EE-E334FA1035FB}" srcId="{1855AD93-DE96-419A-8A2B-037E81219C9B}" destId="{3107663A-91FB-4172-8EA8-7D5D763CDFC0}" srcOrd="1" destOrd="0" parTransId="{C7D4412A-1658-4C60-B401-61981BE2726C}" sibTransId="{361C9CB5-62E8-4528-B6EC-8DAE11B1CED4}"/>
    <dgm:cxn modelId="{F0933577-56E9-4FEB-89D7-8D5C23C4647E}" type="presOf" srcId="{6BD03FA2-DDCE-4879-B59F-EDF9531711D2}" destId="{CB3D8061-F991-4747-A134-1001258DA60F}" srcOrd="0" destOrd="0" presId="urn:microsoft.com/office/officeart/2005/8/layout/list1"/>
    <dgm:cxn modelId="{EF1B4281-4E7B-4E35-AF7A-BB25910A5F9B}" srcId="{52DBFDC8-20A4-43A5-92B3-F77C1AA1BD70}" destId="{939952B5-073A-4946-B61F-AC10FAE0E43D}" srcOrd="1" destOrd="0" parTransId="{937BA257-B523-48C2-8D3D-AA32F3D8D8CE}" sibTransId="{31BB7D61-0E4F-4384-BBB8-B456D43FE710}"/>
    <dgm:cxn modelId="{D4F2A994-CDC5-4B95-9F25-6F96E4CFF90C}" srcId="{FB49EC62-6AC7-4023-BCFF-AD328830706D}" destId="{BB7E9C81-F08A-4C8B-81F1-FF2E6C81EDA0}" srcOrd="0" destOrd="0" parTransId="{64DBB662-6DA5-4B46-8F92-CEFEFABAC61A}" sibTransId="{544E3BF0-664B-4489-AF79-ACFFD952D79F}"/>
    <dgm:cxn modelId="{03B5C0AD-3827-417F-B098-3A3CDAEAFEEA}" type="presOf" srcId="{FB49EC62-6AC7-4023-BCFF-AD328830706D}" destId="{CF0B9D2B-193B-47C5-BA6A-ADBD91F08AD9}" srcOrd="0" destOrd="0" presId="urn:microsoft.com/office/officeart/2005/8/layout/list1"/>
    <dgm:cxn modelId="{89FFADB9-562F-4884-B775-DA83C126B465}" type="presOf" srcId="{0C9A37E6-E250-4151-B145-2E1BAB8E3945}" destId="{CB3D8061-F991-4747-A134-1001258DA60F}" srcOrd="0" destOrd="2" presId="urn:microsoft.com/office/officeart/2005/8/layout/list1"/>
    <dgm:cxn modelId="{DCAFB2D2-1A76-4B99-8B7F-3FEC18433430}" type="presOf" srcId="{BB7E9C81-F08A-4C8B-81F1-FF2E6C81EDA0}" destId="{CEAADF90-5A3C-47A6-9AAB-00C5390BF52B}" srcOrd="0" destOrd="0" presId="urn:microsoft.com/office/officeart/2005/8/layout/list1"/>
    <dgm:cxn modelId="{E4D05FE1-EF31-4BB5-AD0B-38469CEABE81}" srcId="{1855AD93-DE96-419A-8A2B-037E81219C9B}" destId="{0C9A37E6-E250-4151-B145-2E1BAB8E3945}" srcOrd="2" destOrd="0" parTransId="{75568AF6-4F86-4B8F-836A-BDFA39597DFA}" sibTransId="{B80AB46D-91E4-4A3F-8D3C-FFD571DC8A7F}"/>
    <dgm:cxn modelId="{B215CDF9-5991-4E39-8FA3-EAAB99C2A13A}" srcId="{52DBFDC8-20A4-43A5-92B3-F77C1AA1BD70}" destId="{7C5B3482-A039-4657-944A-AD42DBCDF9B4}" srcOrd="0" destOrd="0" parTransId="{11028731-0432-474E-9B0B-69E0A3875483}" sibTransId="{38C9F141-53DF-4494-8F0C-B5EB2294BE4F}"/>
    <dgm:cxn modelId="{578725FB-5081-4308-B268-D4B7AAF0A2F6}" type="presOf" srcId="{3107663A-91FB-4172-8EA8-7D5D763CDFC0}" destId="{CB3D8061-F991-4747-A134-1001258DA60F}" srcOrd="0" destOrd="1" presId="urn:microsoft.com/office/officeart/2005/8/layout/list1"/>
    <dgm:cxn modelId="{E65772FF-D4FA-4909-8987-84C473808A85}" type="presOf" srcId="{8AF41089-138E-40C0-94A6-91FC089B1F22}" destId="{CB3D8061-F991-4747-A134-1001258DA60F}" srcOrd="0" destOrd="3" presId="urn:microsoft.com/office/officeart/2005/8/layout/list1"/>
    <dgm:cxn modelId="{458E880F-AAF2-46E3-91F4-5529A623A238}" type="presParOf" srcId="{CF0B9D2B-193B-47C5-BA6A-ADBD91F08AD9}" destId="{FC20D528-0FAF-4CA9-9B5A-CDEA83C15F2D}" srcOrd="0" destOrd="0" presId="urn:microsoft.com/office/officeart/2005/8/layout/list1"/>
    <dgm:cxn modelId="{23AF77A5-A43B-4AB0-9E57-F82F182161D9}" type="presParOf" srcId="{FC20D528-0FAF-4CA9-9B5A-CDEA83C15F2D}" destId="{CEAADF90-5A3C-47A6-9AAB-00C5390BF52B}" srcOrd="0" destOrd="0" presId="urn:microsoft.com/office/officeart/2005/8/layout/list1"/>
    <dgm:cxn modelId="{A23FC79A-60A6-4C23-B5CC-8ED59C3255F9}" type="presParOf" srcId="{FC20D528-0FAF-4CA9-9B5A-CDEA83C15F2D}" destId="{5269417C-79B1-4A83-AAA3-CE204B652A07}" srcOrd="1" destOrd="0" presId="urn:microsoft.com/office/officeart/2005/8/layout/list1"/>
    <dgm:cxn modelId="{6C0C75F3-601A-4026-AF22-916F793988A5}" type="presParOf" srcId="{CF0B9D2B-193B-47C5-BA6A-ADBD91F08AD9}" destId="{65384C24-11BC-4E72-B8A8-3A3CE0D5D40B}" srcOrd="1" destOrd="0" presId="urn:microsoft.com/office/officeart/2005/8/layout/list1"/>
    <dgm:cxn modelId="{0938E5C9-CAAF-4257-94FA-F61BF571E8EC}" type="presParOf" srcId="{CF0B9D2B-193B-47C5-BA6A-ADBD91F08AD9}" destId="{565C45D4-5E7B-4720-89DB-423370BAB91D}" srcOrd="2" destOrd="0" presId="urn:microsoft.com/office/officeart/2005/8/layout/list1"/>
    <dgm:cxn modelId="{9FCA8EEC-600A-4D09-BA78-552E1DD7A898}" type="presParOf" srcId="{CF0B9D2B-193B-47C5-BA6A-ADBD91F08AD9}" destId="{664589CF-2A22-4C81-BDA3-0D20A707A87C}" srcOrd="3" destOrd="0" presId="urn:microsoft.com/office/officeart/2005/8/layout/list1"/>
    <dgm:cxn modelId="{8917DC7C-B33B-48D9-8698-450AFF0BAE25}" type="presParOf" srcId="{CF0B9D2B-193B-47C5-BA6A-ADBD91F08AD9}" destId="{C883E673-47D5-490E-84A6-F8EE0F349CFA}" srcOrd="4" destOrd="0" presId="urn:microsoft.com/office/officeart/2005/8/layout/list1"/>
    <dgm:cxn modelId="{8BED5E0D-0B72-42B7-9A00-FD6AF9C885F8}" type="presParOf" srcId="{C883E673-47D5-490E-84A6-F8EE0F349CFA}" destId="{82EA465F-FCA3-4274-8D84-B6DB9776FFC1}" srcOrd="0" destOrd="0" presId="urn:microsoft.com/office/officeart/2005/8/layout/list1"/>
    <dgm:cxn modelId="{A1144B8E-CC55-493D-A4E1-A2E8CDA8A92D}" type="presParOf" srcId="{C883E673-47D5-490E-84A6-F8EE0F349CFA}" destId="{7F7A0BAA-3AF6-428E-BF29-C1BF72DDADCA}" srcOrd="1" destOrd="0" presId="urn:microsoft.com/office/officeart/2005/8/layout/list1"/>
    <dgm:cxn modelId="{8B71EB12-D5AA-4AA0-B8FD-BA1C7FBCE15E}" type="presParOf" srcId="{CF0B9D2B-193B-47C5-BA6A-ADBD91F08AD9}" destId="{888A5055-5F84-4A5E-9114-1697D69BBA6C}" srcOrd="5" destOrd="0" presId="urn:microsoft.com/office/officeart/2005/8/layout/list1"/>
    <dgm:cxn modelId="{338F3926-FC3E-4967-B4F2-55E17823C699}" type="presParOf" srcId="{CF0B9D2B-193B-47C5-BA6A-ADBD91F08AD9}" destId="{0C879F62-BED3-4922-84C7-8FE501579A47}" srcOrd="6" destOrd="0" presId="urn:microsoft.com/office/officeart/2005/8/layout/list1"/>
    <dgm:cxn modelId="{C0FDF6DF-D6C8-422C-8974-5B3C8A6402F7}" type="presParOf" srcId="{CF0B9D2B-193B-47C5-BA6A-ADBD91F08AD9}" destId="{8CB72205-237C-42F8-A07D-2B83FE317062}" srcOrd="7" destOrd="0" presId="urn:microsoft.com/office/officeart/2005/8/layout/list1"/>
    <dgm:cxn modelId="{80B9B931-C7C0-4DA0-957D-546934CD266E}" type="presParOf" srcId="{CF0B9D2B-193B-47C5-BA6A-ADBD91F08AD9}" destId="{D8783FCE-4ED6-44FF-BD00-FEF379D0AE89}" srcOrd="8" destOrd="0" presId="urn:microsoft.com/office/officeart/2005/8/layout/list1"/>
    <dgm:cxn modelId="{F86BE659-AF44-415F-B296-AC478756C9E0}" type="presParOf" srcId="{D8783FCE-4ED6-44FF-BD00-FEF379D0AE89}" destId="{38F37B3C-73C0-4DB5-AD75-E272D3D86D9D}" srcOrd="0" destOrd="0" presId="urn:microsoft.com/office/officeart/2005/8/layout/list1"/>
    <dgm:cxn modelId="{8150253F-3B0F-4485-9503-7EC0B87418D6}" type="presParOf" srcId="{D8783FCE-4ED6-44FF-BD00-FEF379D0AE89}" destId="{6A1618AD-71A2-4A29-800D-3CDBD1F0D85E}" srcOrd="1" destOrd="0" presId="urn:microsoft.com/office/officeart/2005/8/layout/list1"/>
    <dgm:cxn modelId="{EE0D0A33-4028-4816-BC35-9649578AD7D1}" type="presParOf" srcId="{CF0B9D2B-193B-47C5-BA6A-ADBD91F08AD9}" destId="{EB9ADFAD-210B-4313-A315-E6A885F65708}" srcOrd="9" destOrd="0" presId="urn:microsoft.com/office/officeart/2005/8/layout/list1"/>
    <dgm:cxn modelId="{5B8EB3EB-366A-4708-882E-D761C1802887}" type="presParOf" srcId="{CF0B9D2B-193B-47C5-BA6A-ADBD91F08AD9}" destId="{CB3D8061-F991-4747-A134-1001258DA60F}"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DE62B3-32B9-674E-B7EA-220F847D4EB6}">
      <dsp:nvSpPr>
        <dsp:cNvPr id="0" name=""/>
        <dsp:cNvSpPr/>
      </dsp:nvSpPr>
      <dsp:spPr>
        <a:xfrm>
          <a:off x="240487" y="1189"/>
          <a:ext cx="3166764" cy="1900058"/>
        </a:xfrm>
        <a:prstGeom prst="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i="0" kern="1200" dirty="0">
              <a:latin typeface="+mn-lt"/>
              <a:cs typeface="Futura Medium" panose="020B0602020204020303" pitchFamily="34" charset="-79"/>
            </a:rPr>
            <a:t>Annual Title I Parent Meeting</a:t>
          </a:r>
        </a:p>
      </dsp:txBody>
      <dsp:txXfrm>
        <a:off x="240487" y="1189"/>
        <a:ext cx="3166764" cy="1900058"/>
      </dsp:txXfrm>
    </dsp:sp>
    <dsp:sp modelId="{E1CDD862-13DA-924D-9F8E-B56F9E4C1BC9}">
      <dsp:nvSpPr>
        <dsp:cNvPr id="0" name=""/>
        <dsp:cNvSpPr/>
      </dsp:nvSpPr>
      <dsp:spPr>
        <a:xfrm>
          <a:off x="3723927" y="1189"/>
          <a:ext cx="3166764" cy="1900058"/>
        </a:xfrm>
        <a:prstGeom prst="rect">
          <a:avLst/>
        </a:prstGeom>
        <a:solidFill>
          <a:schemeClr val="accent1">
            <a:shade val="50000"/>
            <a:hueOff val="134164"/>
            <a:satOff val="-3267"/>
            <a:lumOff val="14299"/>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i="0" kern="1200" dirty="0">
              <a:latin typeface="+mn-lt"/>
              <a:cs typeface="Futura Medium" panose="020B0602020204020303" pitchFamily="34" charset="-79"/>
            </a:rPr>
            <a:t>High Quality Curriculum</a:t>
          </a:r>
          <a:br>
            <a:rPr lang="en-US" sz="2900" b="1" i="0" kern="1200" dirty="0">
              <a:latin typeface="+mn-lt"/>
              <a:cs typeface="Futura Medium" panose="020B0602020204020303" pitchFamily="34" charset="-79"/>
            </a:rPr>
          </a:br>
          <a:endParaRPr lang="en-US" sz="2900" b="1" i="0" kern="1200" dirty="0">
            <a:latin typeface="+mn-lt"/>
            <a:cs typeface="Futura Medium" panose="020B0602020204020303" pitchFamily="34" charset="-79"/>
          </a:endParaRPr>
        </a:p>
      </dsp:txBody>
      <dsp:txXfrm>
        <a:off x="3723927" y="1189"/>
        <a:ext cx="3166764" cy="1900058"/>
      </dsp:txXfrm>
    </dsp:sp>
    <dsp:sp modelId="{E2249FC4-2A48-F049-833F-BD1526B36983}">
      <dsp:nvSpPr>
        <dsp:cNvPr id="0" name=""/>
        <dsp:cNvSpPr/>
      </dsp:nvSpPr>
      <dsp:spPr>
        <a:xfrm>
          <a:off x="7207368" y="1189"/>
          <a:ext cx="3166764" cy="1900058"/>
        </a:xfrm>
        <a:prstGeom prst="rect">
          <a:avLst/>
        </a:prstGeom>
        <a:solidFill>
          <a:schemeClr val="accent1">
            <a:shade val="50000"/>
            <a:hueOff val="268329"/>
            <a:satOff val="-6535"/>
            <a:lumOff val="28597"/>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i="0" kern="1200" dirty="0">
              <a:solidFill>
                <a:schemeClr val="tx1"/>
              </a:solidFill>
              <a:latin typeface="+mn-lt"/>
              <a:cs typeface="Futura Medium" panose="020B0602020204020303" pitchFamily="34" charset="-79"/>
            </a:rPr>
            <a:t>Academic Assistance to Students</a:t>
          </a:r>
          <a:br>
            <a:rPr lang="en-US" sz="2900" b="1" i="0" kern="1200" dirty="0">
              <a:solidFill>
                <a:schemeClr val="tx1"/>
              </a:solidFill>
              <a:latin typeface="+mn-lt"/>
              <a:cs typeface="Futura Medium" panose="020B0602020204020303" pitchFamily="34" charset="-79"/>
            </a:rPr>
          </a:br>
          <a:endParaRPr lang="en-US" sz="2900" b="1" i="0" kern="1200" dirty="0">
            <a:solidFill>
              <a:schemeClr val="tx1"/>
            </a:solidFill>
            <a:latin typeface="+mn-lt"/>
            <a:cs typeface="Futura Medium" panose="020B0602020204020303" pitchFamily="34" charset="-79"/>
          </a:endParaRPr>
        </a:p>
      </dsp:txBody>
      <dsp:txXfrm>
        <a:off x="7207368" y="1189"/>
        <a:ext cx="3166764" cy="1900058"/>
      </dsp:txXfrm>
    </dsp:sp>
    <dsp:sp modelId="{F8728E01-2909-7646-B70A-99EDA6DFF862}">
      <dsp:nvSpPr>
        <dsp:cNvPr id="0" name=""/>
        <dsp:cNvSpPr/>
      </dsp:nvSpPr>
      <dsp:spPr>
        <a:xfrm>
          <a:off x="240487" y="2217924"/>
          <a:ext cx="3166764" cy="1900058"/>
        </a:xfrm>
        <a:prstGeom prst="rect">
          <a:avLst/>
        </a:prstGeom>
        <a:solidFill>
          <a:schemeClr val="accent1">
            <a:shade val="50000"/>
            <a:hueOff val="402493"/>
            <a:satOff val="-9802"/>
            <a:lumOff val="4289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i="0" kern="1200" dirty="0">
              <a:solidFill>
                <a:schemeClr val="tx1"/>
              </a:solidFill>
              <a:latin typeface="+mn-lt"/>
              <a:cs typeface="Futura Medium" panose="020B0602020204020303" pitchFamily="34" charset="-79"/>
            </a:rPr>
            <a:t>Family Engagement and Input</a:t>
          </a:r>
          <a:br>
            <a:rPr lang="en-US" sz="2900" b="1" i="0" kern="1200" dirty="0">
              <a:solidFill>
                <a:schemeClr val="tx1"/>
              </a:solidFill>
              <a:latin typeface="+mn-lt"/>
              <a:cs typeface="Futura Medium" panose="020B0602020204020303" pitchFamily="34" charset="-79"/>
            </a:rPr>
          </a:br>
          <a:endParaRPr lang="en-US" sz="2900" b="1" i="0" kern="1200" dirty="0">
            <a:solidFill>
              <a:schemeClr val="tx1"/>
            </a:solidFill>
            <a:latin typeface="+mn-lt"/>
            <a:cs typeface="Futura Medium" panose="020B0602020204020303" pitchFamily="34" charset="-79"/>
          </a:endParaRPr>
        </a:p>
      </dsp:txBody>
      <dsp:txXfrm>
        <a:off x="240487" y="2217924"/>
        <a:ext cx="3166764" cy="1900058"/>
      </dsp:txXfrm>
    </dsp:sp>
    <dsp:sp modelId="{C7C3583C-C3FB-A844-83B4-F6EBADAAEC87}">
      <dsp:nvSpPr>
        <dsp:cNvPr id="0" name=""/>
        <dsp:cNvSpPr/>
      </dsp:nvSpPr>
      <dsp:spPr>
        <a:xfrm>
          <a:off x="3723927" y="2217924"/>
          <a:ext cx="3166764" cy="1900058"/>
        </a:xfrm>
        <a:prstGeom prst="rect">
          <a:avLst/>
        </a:prstGeom>
        <a:solidFill>
          <a:schemeClr val="accent1">
            <a:shade val="50000"/>
            <a:hueOff val="268329"/>
            <a:satOff val="-6535"/>
            <a:lumOff val="28597"/>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i="0" kern="1200" dirty="0">
              <a:solidFill>
                <a:schemeClr val="tx1"/>
              </a:solidFill>
              <a:latin typeface="+mn-lt"/>
              <a:cs typeface="Futura Medium" panose="020B0602020204020303" pitchFamily="34" charset="-79"/>
            </a:rPr>
            <a:t>Annual Survey of Title I Program</a:t>
          </a:r>
          <a:br>
            <a:rPr lang="en-US" sz="2900" b="0" i="0" kern="1200" dirty="0">
              <a:latin typeface="+mn-lt"/>
              <a:cs typeface="Futura Medium" panose="020B0602020204020303" pitchFamily="34" charset="-79"/>
            </a:rPr>
          </a:br>
          <a:endParaRPr lang="en-US" sz="2900" b="0" i="0" kern="1200" dirty="0">
            <a:latin typeface="+mn-lt"/>
            <a:cs typeface="Futura Medium" panose="020B0602020204020303" pitchFamily="34" charset="-79"/>
          </a:endParaRPr>
        </a:p>
      </dsp:txBody>
      <dsp:txXfrm>
        <a:off x="3723927" y="2217924"/>
        <a:ext cx="3166764" cy="1900058"/>
      </dsp:txXfrm>
    </dsp:sp>
    <dsp:sp modelId="{CC7A7397-9129-7144-95EF-C90F746000C4}">
      <dsp:nvSpPr>
        <dsp:cNvPr id="0" name=""/>
        <dsp:cNvSpPr/>
      </dsp:nvSpPr>
      <dsp:spPr>
        <a:xfrm>
          <a:off x="7207368" y="2217924"/>
          <a:ext cx="3166764" cy="1900058"/>
        </a:xfrm>
        <a:prstGeom prst="rect">
          <a:avLst/>
        </a:prstGeom>
        <a:solidFill>
          <a:schemeClr val="accent1">
            <a:shade val="50000"/>
            <a:hueOff val="134164"/>
            <a:satOff val="-3267"/>
            <a:lumOff val="14299"/>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i="0" kern="1200" dirty="0">
              <a:latin typeface="+mn-lt"/>
              <a:cs typeface="Futura Medium" panose="020B0602020204020303" pitchFamily="34" charset="-79"/>
            </a:rPr>
            <a:t>Timely Communication to Parents</a:t>
          </a:r>
        </a:p>
      </dsp:txBody>
      <dsp:txXfrm>
        <a:off x="7207368" y="2217924"/>
        <a:ext cx="3166764" cy="19000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D783D-FA90-4C4B-B7FE-3CF48BD7290C}">
      <dsp:nvSpPr>
        <dsp:cNvPr id="0" name=""/>
        <dsp:cNvSpPr/>
      </dsp:nvSpPr>
      <dsp:spPr>
        <a:xfrm>
          <a:off x="0" y="72548"/>
          <a:ext cx="10515600" cy="4206240"/>
        </a:xfrm>
        <a:prstGeom prst="homePlat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56032" tIns="128016" rIns="64008" bIns="128016" numCol="1" spcCol="1270" anchor="ctr" anchorCtr="0">
          <a:noAutofit/>
        </a:bodyPr>
        <a:lstStyle/>
        <a:p>
          <a:pPr marL="0" lvl="0" indent="0" algn="l" defTabSz="2133600">
            <a:lnSpc>
              <a:spcPct val="90000"/>
            </a:lnSpc>
            <a:spcBef>
              <a:spcPct val="0"/>
            </a:spcBef>
            <a:spcAft>
              <a:spcPct val="35000"/>
            </a:spcAft>
            <a:buNone/>
          </a:pPr>
          <a:r>
            <a:rPr lang="en-US" sz="4800" b="0" i="0" kern="1200" dirty="0">
              <a:solidFill>
                <a:schemeClr val="bg1"/>
              </a:solidFill>
              <a:latin typeface="+mn-lt"/>
              <a:cs typeface="Futura Medium" panose="020B0602020204020303"/>
            </a:rPr>
            <a:t>Schoolwide Basis - Funds used to serve all students in order to increase academic achievement.</a:t>
          </a:r>
        </a:p>
      </dsp:txBody>
      <dsp:txXfrm>
        <a:off x="0" y="72548"/>
        <a:ext cx="9464040" cy="42062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762C2A-3A79-41FB-B2E8-7576A05378E5}">
      <dsp:nvSpPr>
        <dsp:cNvPr id="0" name=""/>
        <dsp:cNvSpPr/>
      </dsp:nvSpPr>
      <dsp:spPr>
        <a:xfrm>
          <a:off x="0" y="82221"/>
          <a:ext cx="5256351" cy="3153810"/>
        </a:xfrm>
        <a:prstGeom prst="roundRect">
          <a:avLst>
            <a:gd name="adj" fmla="val 10000"/>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en-US" sz="1800" b="1" i="0" kern="1200" dirty="0">
              <a:solidFill>
                <a:schemeClr val="tx1"/>
              </a:solidFill>
              <a:latin typeface="+mn-lt"/>
              <a:cs typeface="Futura Medium" panose="020B0602020204020303" pitchFamily="34" charset="-79"/>
            </a:rPr>
            <a:t>Amount of Title I funds available for this year</a:t>
          </a:r>
        </a:p>
        <a:p>
          <a:pPr marL="114300" lvl="1" indent="-114300" algn="l" defTabSz="622300" rtl="0">
            <a:lnSpc>
              <a:spcPct val="90000"/>
            </a:lnSpc>
            <a:spcBef>
              <a:spcPct val="0"/>
            </a:spcBef>
            <a:spcAft>
              <a:spcPct val="15000"/>
            </a:spcAft>
            <a:buChar char="•"/>
          </a:pPr>
          <a:r>
            <a:rPr lang="en-US" sz="1400" b="1" i="0" kern="1200" dirty="0">
              <a:solidFill>
                <a:schemeClr val="tx1"/>
              </a:solidFill>
              <a:latin typeface="+mn-lt"/>
              <a:cs typeface="Futura Medium" panose="020B0602020204020303" pitchFamily="34" charset="-79"/>
            </a:rPr>
            <a:t>$149,000</a:t>
          </a:r>
        </a:p>
        <a:p>
          <a:pPr marL="114300" lvl="1" indent="-114300" algn="l" defTabSz="622300" rtl="0">
            <a:lnSpc>
              <a:spcPct val="90000"/>
            </a:lnSpc>
            <a:spcBef>
              <a:spcPct val="0"/>
            </a:spcBef>
            <a:spcAft>
              <a:spcPct val="15000"/>
            </a:spcAft>
            <a:buChar char="•"/>
          </a:pPr>
          <a:r>
            <a:rPr lang="en-US" sz="1400" b="1" i="0" kern="1200" dirty="0">
              <a:solidFill>
                <a:schemeClr val="tx1"/>
              </a:solidFill>
              <a:latin typeface="+mn-lt"/>
              <a:cs typeface="Futura Medium" panose="020B0602020204020303" pitchFamily="34" charset="-79"/>
            </a:rPr>
            <a:t>Title I budget consists of:</a:t>
          </a:r>
        </a:p>
        <a:p>
          <a:pPr marL="228600" lvl="2" indent="-114300" algn="l" defTabSz="622300" rtl="0">
            <a:lnSpc>
              <a:spcPct val="90000"/>
            </a:lnSpc>
            <a:spcBef>
              <a:spcPct val="0"/>
            </a:spcBef>
            <a:spcAft>
              <a:spcPct val="15000"/>
            </a:spcAft>
            <a:buChar char="•"/>
          </a:pPr>
          <a:r>
            <a:rPr lang="en-US" sz="1400" b="1" i="0" kern="1200" dirty="0">
              <a:solidFill>
                <a:schemeClr val="tx1"/>
              </a:solidFill>
              <a:latin typeface="+mn-lt"/>
              <a:cs typeface="Futura Medium" panose="020B0602020204020303" pitchFamily="34" charset="-79"/>
            </a:rPr>
            <a:t>Teacher assistant for reading supports</a:t>
          </a:r>
        </a:p>
        <a:p>
          <a:pPr marL="228600" lvl="2" indent="-114300" algn="l" defTabSz="622300" rtl="0">
            <a:lnSpc>
              <a:spcPct val="90000"/>
            </a:lnSpc>
            <a:spcBef>
              <a:spcPct val="0"/>
            </a:spcBef>
            <a:spcAft>
              <a:spcPct val="15000"/>
            </a:spcAft>
            <a:buChar char="•"/>
          </a:pPr>
          <a:r>
            <a:rPr lang="en-US" sz="1400" b="1" i="0" kern="1200" dirty="0">
              <a:solidFill>
                <a:schemeClr val="tx1"/>
              </a:solidFill>
              <a:latin typeface="+mn-lt"/>
              <a:cs typeface="Futura Medium" panose="020B0602020204020303" pitchFamily="34" charset="-79"/>
            </a:rPr>
            <a:t>Conversion of allocated dean to an assistant principal position</a:t>
          </a:r>
        </a:p>
        <a:p>
          <a:pPr marL="228600" lvl="2" indent="-114300" algn="l" defTabSz="622300" rtl="0">
            <a:lnSpc>
              <a:spcPct val="90000"/>
            </a:lnSpc>
            <a:spcBef>
              <a:spcPct val="0"/>
            </a:spcBef>
            <a:spcAft>
              <a:spcPct val="15000"/>
            </a:spcAft>
            <a:buChar char="•"/>
          </a:pPr>
          <a:r>
            <a:rPr lang="en-US" sz="1400" b="1" i="0" kern="1200" dirty="0">
              <a:solidFill>
                <a:schemeClr val="tx1"/>
              </a:solidFill>
              <a:latin typeface="+mn-lt"/>
              <a:cs typeface="Futura Medium" panose="020B0602020204020303" pitchFamily="34" charset="-79"/>
            </a:rPr>
            <a:t>Reading support materials</a:t>
          </a:r>
        </a:p>
        <a:p>
          <a:pPr marL="228600" lvl="2" indent="-114300" algn="l" defTabSz="622300" rtl="0">
            <a:lnSpc>
              <a:spcPct val="90000"/>
            </a:lnSpc>
            <a:spcBef>
              <a:spcPct val="0"/>
            </a:spcBef>
            <a:spcAft>
              <a:spcPct val="15000"/>
            </a:spcAft>
            <a:buChar char="•"/>
          </a:pPr>
          <a:r>
            <a:rPr lang="en-US" sz="1400" b="1" i="0" kern="1200" dirty="0">
              <a:solidFill>
                <a:schemeClr val="tx1"/>
              </a:solidFill>
              <a:latin typeface="+mn-lt"/>
              <a:cs typeface="Futura Medium" panose="020B0602020204020303" pitchFamily="34" charset="-79"/>
            </a:rPr>
            <a:t>School Supplies for students</a:t>
          </a:r>
        </a:p>
        <a:p>
          <a:pPr marL="228600" lvl="2" indent="-114300" algn="l" defTabSz="622300" rtl="0">
            <a:lnSpc>
              <a:spcPct val="90000"/>
            </a:lnSpc>
            <a:spcBef>
              <a:spcPct val="0"/>
            </a:spcBef>
            <a:spcAft>
              <a:spcPct val="15000"/>
            </a:spcAft>
            <a:buChar char="•"/>
          </a:pPr>
          <a:r>
            <a:rPr lang="en-US" sz="1400" b="1" i="0" kern="1200" dirty="0">
              <a:solidFill>
                <a:schemeClr val="tx1"/>
              </a:solidFill>
              <a:latin typeface="+mn-lt"/>
              <a:cs typeface="Futura Medium" panose="020B0602020204020303" pitchFamily="34" charset="-79"/>
            </a:rPr>
            <a:t>Student backpacks</a:t>
          </a:r>
        </a:p>
        <a:p>
          <a:pPr marL="228600" lvl="2" indent="-114300" algn="l" defTabSz="622300" rtl="0">
            <a:lnSpc>
              <a:spcPct val="90000"/>
            </a:lnSpc>
            <a:spcBef>
              <a:spcPct val="0"/>
            </a:spcBef>
            <a:spcAft>
              <a:spcPct val="15000"/>
            </a:spcAft>
            <a:buChar char="•"/>
          </a:pPr>
          <a:r>
            <a:rPr lang="en-US" sz="1400" b="1" i="0" kern="1200" dirty="0">
              <a:solidFill>
                <a:schemeClr val="tx1"/>
              </a:solidFill>
              <a:latin typeface="+mn-lt"/>
              <a:cs typeface="Futura Medium" panose="020B0602020204020303" pitchFamily="34" charset="-79"/>
            </a:rPr>
            <a:t>iPads/computers, printer ink, headphones</a:t>
          </a:r>
        </a:p>
        <a:p>
          <a:pPr marL="228600" lvl="2" indent="-114300" algn="l" defTabSz="622300" rtl="0">
            <a:lnSpc>
              <a:spcPct val="90000"/>
            </a:lnSpc>
            <a:spcBef>
              <a:spcPct val="0"/>
            </a:spcBef>
            <a:spcAft>
              <a:spcPct val="15000"/>
            </a:spcAft>
            <a:buChar char="•"/>
          </a:pPr>
          <a:r>
            <a:rPr lang="en-US" sz="1400" b="1" i="0" kern="1200" dirty="0">
              <a:solidFill>
                <a:schemeClr val="tx1"/>
              </a:solidFill>
              <a:latin typeface="+mn-lt"/>
              <a:cs typeface="Futura Medium" panose="020B0602020204020303" pitchFamily="34" charset="-79"/>
            </a:rPr>
            <a:t>Library books</a:t>
          </a:r>
        </a:p>
        <a:p>
          <a:pPr marL="228600" lvl="2" indent="-114300" algn="l" defTabSz="622300" rtl="0">
            <a:lnSpc>
              <a:spcPct val="90000"/>
            </a:lnSpc>
            <a:spcBef>
              <a:spcPct val="0"/>
            </a:spcBef>
            <a:spcAft>
              <a:spcPct val="15000"/>
            </a:spcAft>
            <a:buChar char="•"/>
          </a:pPr>
          <a:r>
            <a:rPr lang="en-US" sz="1400" b="1" i="0" kern="1200" dirty="0">
              <a:solidFill>
                <a:schemeClr val="tx1"/>
              </a:solidFill>
              <a:latin typeface="+mn-lt"/>
              <a:cs typeface="Futura Medium" panose="020B0602020204020303" pitchFamily="34" charset="-79"/>
            </a:rPr>
            <a:t>Paper</a:t>
          </a:r>
        </a:p>
      </dsp:txBody>
      <dsp:txXfrm>
        <a:off x="92372" y="174593"/>
        <a:ext cx="5071607" cy="29690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C45D4-5E7B-4720-89DB-423370BAB91D}">
      <dsp:nvSpPr>
        <dsp:cNvPr id="0" name=""/>
        <dsp:cNvSpPr/>
      </dsp:nvSpPr>
      <dsp:spPr>
        <a:xfrm>
          <a:off x="0" y="256674"/>
          <a:ext cx="9116840" cy="428400"/>
        </a:xfrm>
        <a:prstGeom prst="rect">
          <a:avLst/>
        </a:prstGeom>
        <a:solidFill>
          <a:schemeClr val="lt1">
            <a:alpha val="90000"/>
            <a:hueOff val="0"/>
            <a:satOff val="0"/>
            <a:lumOff val="0"/>
            <a:alphaOff val="0"/>
          </a:schemeClr>
        </a:solidFill>
        <a:ln w="254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dsp:style>
    </dsp:sp>
    <dsp:sp modelId="{5269417C-79B1-4A83-AAA3-CE204B652A07}">
      <dsp:nvSpPr>
        <dsp:cNvPr id="0" name=""/>
        <dsp:cNvSpPr/>
      </dsp:nvSpPr>
      <dsp:spPr>
        <a:xfrm>
          <a:off x="455842" y="5754"/>
          <a:ext cx="6381788" cy="501840"/>
        </a:xfrm>
        <a:prstGeom prst="roundRect">
          <a:avLst/>
        </a:prstGeom>
        <a:solidFill>
          <a:srgbClr val="DAE3F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216" tIns="0" rIns="241216" bIns="0" numCol="1" spcCol="1270" anchor="ctr" anchorCtr="0">
          <a:noAutofit/>
          <a:scene3d>
            <a:camera prst="orthographicFront"/>
            <a:lightRig rig="threePt" dir="t"/>
          </a:scene3d>
          <a:sp3d prstMaterial="dkEdge"/>
        </a:bodyPr>
        <a:lstStyle/>
        <a:p>
          <a:pPr marL="0" lvl="0" indent="0" algn="l" defTabSz="1066800" rtl="0">
            <a:lnSpc>
              <a:spcPct val="90000"/>
            </a:lnSpc>
            <a:spcBef>
              <a:spcPct val="0"/>
            </a:spcBef>
            <a:spcAft>
              <a:spcPct val="35000"/>
            </a:spcAft>
            <a:buNone/>
          </a:pPr>
          <a:r>
            <a:rPr lang="en-US" sz="2400" b="1" kern="1200" dirty="0">
              <a:solidFill>
                <a:schemeClr val="tx1"/>
              </a:solidFill>
            </a:rPr>
            <a:t>Individual report card on your child’s progress</a:t>
          </a:r>
        </a:p>
      </dsp:txBody>
      <dsp:txXfrm>
        <a:off x="480340" y="30252"/>
        <a:ext cx="6332792" cy="452844"/>
      </dsp:txXfrm>
    </dsp:sp>
    <dsp:sp modelId="{0C879F62-BED3-4922-84C7-8FE501579A47}">
      <dsp:nvSpPr>
        <dsp:cNvPr id="0" name=""/>
        <dsp:cNvSpPr/>
      </dsp:nvSpPr>
      <dsp:spPr>
        <a:xfrm>
          <a:off x="0" y="1027794"/>
          <a:ext cx="9116840" cy="1606500"/>
        </a:xfrm>
        <a:prstGeom prst="rect">
          <a:avLst/>
        </a:prstGeom>
        <a:solidFill>
          <a:schemeClr val="lt1">
            <a:alpha val="90000"/>
            <a:hueOff val="0"/>
            <a:satOff val="0"/>
            <a:lumOff val="0"/>
            <a:alphaOff val="0"/>
          </a:schemeClr>
        </a:solidFill>
        <a:ln w="25400" cap="flat" cmpd="sng" algn="ctr">
          <a:solidFill>
            <a:srgbClr val="A5A5A5"/>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7568" tIns="354076" rIns="707568" bIns="170688" numCol="1" spcCol="1270" anchor="t" anchorCtr="0">
          <a:noAutofit/>
          <a:scene3d>
            <a:camera prst="orthographicFront"/>
            <a:lightRig rig="threePt" dir="t"/>
          </a:scene3d>
          <a:sp3d prstMaterial="dkEdge"/>
        </a:bodyPr>
        <a:lstStyle/>
        <a:p>
          <a:pPr marL="228600" lvl="1" indent="-228600" algn="l" defTabSz="1066800" rtl="0">
            <a:lnSpc>
              <a:spcPct val="90000"/>
            </a:lnSpc>
            <a:spcBef>
              <a:spcPct val="0"/>
            </a:spcBef>
            <a:spcAft>
              <a:spcPct val="15000"/>
            </a:spcAft>
            <a:buChar char="•"/>
          </a:pPr>
          <a:r>
            <a:rPr lang="en-US" sz="2400" kern="1200" dirty="0">
              <a:solidFill>
                <a:schemeClr val="tx1"/>
              </a:solidFill>
            </a:rPr>
            <a:t>Reading, Writing, Math and Science</a:t>
          </a:r>
        </a:p>
        <a:p>
          <a:pPr marL="228600" lvl="1" indent="-228600" algn="l" defTabSz="1066800" rtl="0">
            <a:lnSpc>
              <a:spcPct val="90000"/>
            </a:lnSpc>
            <a:spcBef>
              <a:spcPct val="0"/>
            </a:spcBef>
            <a:spcAft>
              <a:spcPct val="15000"/>
            </a:spcAft>
            <a:buChar char="•"/>
          </a:pPr>
          <a:r>
            <a:rPr lang="en-US" sz="2400" kern="1200" dirty="0">
              <a:solidFill>
                <a:schemeClr val="tx1"/>
              </a:solidFill>
            </a:rPr>
            <a:t>Purpose of the assessment is to track student growth and inform instruction</a:t>
          </a:r>
        </a:p>
      </dsp:txBody>
      <dsp:txXfrm>
        <a:off x="0" y="1027794"/>
        <a:ext cx="9116840" cy="1606500"/>
      </dsp:txXfrm>
    </dsp:sp>
    <dsp:sp modelId="{7F7A0BAA-3AF6-428E-BF29-C1BF72DDADCA}">
      <dsp:nvSpPr>
        <dsp:cNvPr id="0" name=""/>
        <dsp:cNvSpPr/>
      </dsp:nvSpPr>
      <dsp:spPr>
        <a:xfrm>
          <a:off x="455842" y="776874"/>
          <a:ext cx="6381788" cy="501840"/>
        </a:xfrm>
        <a:prstGeom prst="roundRect">
          <a:avLst/>
        </a:prstGeom>
        <a:solidFill>
          <a:srgbClr val="99B2D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216" tIns="0" rIns="241216" bIns="0" numCol="1" spcCol="1270" anchor="ctr" anchorCtr="0">
          <a:noAutofit/>
          <a:scene3d>
            <a:camera prst="orthographicFront"/>
            <a:lightRig rig="threePt" dir="t"/>
          </a:scene3d>
          <a:sp3d prstMaterial="dkEdge"/>
        </a:bodyPr>
        <a:lstStyle/>
        <a:p>
          <a:pPr marL="0" lvl="0" indent="0" algn="l" defTabSz="1066800" rtl="0">
            <a:lnSpc>
              <a:spcPct val="90000"/>
            </a:lnSpc>
            <a:spcBef>
              <a:spcPct val="0"/>
            </a:spcBef>
            <a:spcAft>
              <a:spcPct val="35000"/>
            </a:spcAft>
            <a:buNone/>
          </a:pPr>
          <a:r>
            <a:rPr lang="en-US" sz="2400" b="1" kern="1200" dirty="0">
              <a:solidFill>
                <a:schemeClr val="tx1"/>
              </a:solidFill>
            </a:rPr>
            <a:t>Information on State and local assessments</a:t>
          </a:r>
        </a:p>
      </dsp:txBody>
      <dsp:txXfrm>
        <a:off x="480340" y="801372"/>
        <a:ext cx="6332792" cy="452844"/>
      </dsp:txXfrm>
    </dsp:sp>
    <dsp:sp modelId="{CB3D8061-F991-4747-A134-1001258DA60F}">
      <dsp:nvSpPr>
        <dsp:cNvPr id="0" name=""/>
        <dsp:cNvSpPr/>
      </dsp:nvSpPr>
      <dsp:spPr>
        <a:xfrm>
          <a:off x="0" y="2977014"/>
          <a:ext cx="9116840" cy="2034900"/>
        </a:xfrm>
        <a:prstGeom prst="rect">
          <a:avLst/>
        </a:prstGeom>
        <a:solidFill>
          <a:schemeClr val="lt1">
            <a:alpha val="90000"/>
            <a:hueOff val="0"/>
            <a:satOff val="0"/>
            <a:lumOff val="0"/>
            <a:alphaOff val="0"/>
          </a:schemeClr>
        </a:solidFill>
        <a:ln w="25400" cap="flat" cmpd="sng" algn="ctr">
          <a:solidFill>
            <a:srgbClr val="FFC00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7568" tIns="354076" rIns="707568" bIns="170688" numCol="1" spcCol="1270" anchor="t" anchorCtr="0">
          <a:noAutofit/>
          <a:scene3d>
            <a:camera prst="orthographicFront"/>
            <a:lightRig rig="threePt" dir="t"/>
          </a:scene3d>
          <a:sp3d prstMaterial="dkEdge"/>
        </a:bodyPr>
        <a:lstStyle/>
        <a:p>
          <a:pPr marL="228600" lvl="1" indent="-228600" algn="l" defTabSz="1066800" rtl="0">
            <a:lnSpc>
              <a:spcPct val="90000"/>
            </a:lnSpc>
            <a:spcBef>
              <a:spcPct val="0"/>
            </a:spcBef>
            <a:spcAft>
              <a:spcPct val="15000"/>
            </a:spcAft>
            <a:buChar char="•"/>
          </a:pPr>
          <a:r>
            <a:rPr lang="en-US" sz="2400" kern="1200" dirty="0">
              <a:solidFill>
                <a:schemeClr val="tx1"/>
              </a:solidFill>
            </a:rPr>
            <a:t>Volunteering</a:t>
          </a:r>
        </a:p>
        <a:p>
          <a:pPr marL="228600" lvl="1" indent="-228600" algn="l" defTabSz="1066800" rtl="0">
            <a:lnSpc>
              <a:spcPct val="90000"/>
            </a:lnSpc>
            <a:spcBef>
              <a:spcPct val="0"/>
            </a:spcBef>
            <a:spcAft>
              <a:spcPct val="15000"/>
            </a:spcAft>
            <a:buChar char="•"/>
          </a:pPr>
          <a:r>
            <a:rPr lang="en-US" sz="2400" kern="1200" dirty="0">
              <a:solidFill>
                <a:schemeClr val="tx1"/>
              </a:solidFill>
            </a:rPr>
            <a:t>School events</a:t>
          </a:r>
        </a:p>
        <a:p>
          <a:pPr marL="228600" lvl="1" indent="-228600" algn="l" defTabSz="1066800" rtl="0">
            <a:lnSpc>
              <a:spcPct val="90000"/>
            </a:lnSpc>
            <a:spcBef>
              <a:spcPct val="0"/>
            </a:spcBef>
            <a:spcAft>
              <a:spcPct val="15000"/>
            </a:spcAft>
            <a:buChar char="•"/>
          </a:pPr>
          <a:r>
            <a:rPr lang="en-US" sz="2400" kern="1200" dirty="0">
              <a:solidFill>
                <a:schemeClr val="tx1"/>
              </a:solidFill>
            </a:rPr>
            <a:t>Monthly Parent University </a:t>
          </a:r>
        </a:p>
        <a:p>
          <a:pPr marL="228600" lvl="1" indent="-228600" algn="l" defTabSz="1066800" rtl="0">
            <a:lnSpc>
              <a:spcPct val="90000"/>
            </a:lnSpc>
            <a:spcBef>
              <a:spcPct val="0"/>
            </a:spcBef>
            <a:spcAft>
              <a:spcPct val="15000"/>
            </a:spcAft>
            <a:buChar char="•"/>
          </a:pPr>
          <a:r>
            <a:rPr lang="en-US" sz="2400" kern="1200" dirty="0">
              <a:solidFill>
                <a:schemeClr val="tx1"/>
              </a:solidFill>
            </a:rPr>
            <a:t>Parent Teacher Conferences</a:t>
          </a:r>
        </a:p>
      </dsp:txBody>
      <dsp:txXfrm>
        <a:off x="0" y="2977014"/>
        <a:ext cx="9116840" cy="2034900"/>
      </dsp:txXfrm>
    </dsp:sp>
    <dsp:sp modelId="{6A1618AD-71A2-4A29-800D-3CDBD1F0D85E}">
      <dsp:nvSpPr>
        <dsp:cNvPr id="0" name=""/>
        <dsp:cNvSpPr/>
      </dsp:nvSpPr>
      <dsp:spPr>
        <a:xfrm>
          <a:off x="455842" y="2726094"/>
          <a:ext cx="6381788" cy="501840"/>
        </a:xfrm>
        <a:prstGeom prst="roundRect">
          <a:avLst/>
        </a:prstGeom>
        <a:solidFill>
          <a:srgbClr val="8FAAD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216" tIns="0" rIns="241216" bIns="0" numCol="1" spcCol="1270" anchor="ctr" anchorCtr="0">
          <a:noAutofit/>
          <a:scene3d>
            <a:camera prst="orthographicFront"/>
            <a:lightRig rig="threePt" dir="t"/>
          </a:scene3d>
          <a:sp3d prstMaterial="dkEdge"/>
        </a:bodyPr>
        <a:lstStyle/>
        <a:p>
          <a:pPr marL="0" lvl="0" indent="0" algn="l" defTabSz="1066800" rtl="0">
            <a:lnSpc>
              <a:spcPct val="90000"/>
            </a:lnSpc>
            <a:spcBef>
              <a:spcPct val="0"/>
            </a:spcBef>
            <a:spcAft>
              <a:spcPct val="35000"/>
            </a:spcAft>
            <a:buNone/>
          </a:pPr>
          <a:r>
            <a:rPr lang="en-US" sz="2400" b="1" kern="1200" dirty="0">
              <a:solidFill>
                <a:schemeClr val="tx1"/>
              </a:solidFill>
            </a:rPr>
            <a:t>Right of parents to become involved in the school’s programs and how to do so</a:t>
          </a:r>
        </a:p>
      </dsp:txBody>
      <dsp:txXfrm>
        <a:off x="480340" y="2750592"/>
        <a:ext cx="6332792" cy="45284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69BCC-BEC5-434C-A960-A162CD9D5F50}" type="datetimeFigureOut">
              <a:rPr lang="en-US" smtClean="0"/>
              <a:t>9/13/2024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9F454-200A-6F45-97AD-B7DE922F9EAC}" type="slidenum">
              <a:rPr lang="en-US" smtClean="0"/>
              <a:t>‹#›</a:t>
            </a:fld>
            <a:endParaRPr lang="en-US"/>
          </a:p>
        </p:txBody>
      </p:sp>
    </p:spTree>
    <p:extLst>
      <p:ext uri="{BB962C8B-B14F-4D97-AF65-F5344CB8AC3E}">
        <p14:creationId xmlns:p14="http://schemas.microsoft.com/office/powerpoint/2010/main" val="2458203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purpose of Title I is to ensure ALL children have a fair, equitable and significant opportunity for a high-quality education and read, at a minimum, proficiency on state standards and assessments</a:t>
            </a:r>
          </a:p>
        </p:txBody>
      </p:sp>
      <p:sp>
        <p:nvSpPr>
          <p:cNvPr id="4" name="Slide Number Placeholder 3"/>
          <p:cNvSpPr>
            <a:spLocks noGrp="1"/>
          </p:cNvSpPr>
          <p:nvPr>
            <p:ph type="sldNum" sz="quarter" idx="5"/>
          </p:nvPr>
        </p:nvSpPr>
        <p:spPr/>
        <p:txBody>
          <a:bodyPr/>
          <a:lstStyle/>
          <a:p>
            <a:fld id="{CE29F454-200A-6F45-97AD-B7DE922F9EAC}" type="slidenum">
              <a:rPr lang="en-US" smtClean="0"/>
              <a:t>2</a:t>
            </a:fld>
            <a:endParaRPr lang="en-US"/>
          </a:p>
        </p:txBody>
      </p:sp>
    </p:spTree>
    <p:extLst>
      <p:ext uri="{BB962C8B-B14F-4D97-AF65-F5344CB8AC3E}">
        <p14:creationId xmlns:p14="http://schemas.microsoft.com/office/powerpoint/2010/main" val="135461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I schools must hold an Annual Title I meeting letting families know of their school’s participation in and explain the requirements of Title I, that there is a parent and family engagement policy, and that families have a right to be involved in the school.  Teachers must meet state certification and licensure requirements. Parents can ask for information on policies regarding student participation in assessments. Teachers will provide information about the high-quality curriculum and the types of academic assistance provided at the school. </a:t>
            </a:r>
          </a:p>
        </p:txBody>
      </p:sp>
      <p:sp>
        <p:nvSpPr>
          <p:cNvPr id="4" name="Slide Number Placeholder 3"/>
          <p:cNvSpPr>
            <a:spLocks noGrp="1"/>
          </p:cNvSpPr>
          <p:nvPr>
            <p:ph type="sldNum" sz="quarter" idx="5"/>
          </p:nvPr>
        </p:nvSpPr>
        <p:spPr/>
        <p:txBody>
          <a:bodyPr/>
          <a:lstStyle/>
          <a:p>
            <a:fld id="{CE29F454-200A-6F45-97AD-B7DE922F9EAC}" type="slidenum">
              <a:rPr lang="en-US" smtClean="0"/>
              <a:t>3</a:t>
            </a:fld>
            <a:endParaRPr lang="en-US"/>
          </a:p>
        </p:txBody>
      </p:sp>
    </p:spTree>
    <p:extLst>
      <p:ext uri="{BB962C8B-B14F-4D97-AF65-F5344CB8AC3E}">
        <p14:creationId xmlns:p14="http://schemas.microsoft.com/office/powerpoint/2010/main" val="118873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a:t>
            </a:r>
            <a:r>
              <a:rPr lang="en-US" baseline="0" dirty="0"/>
              <a:t> be a “schoolwide” school the school must have a free/reduced lunch count of at least 40%, collect and analyze data that affects student achievement, and must develop a comprehensive site plan (School Performance Plan) and annually review its effectiveness. </a:t>
            </a:r>
            <a:endParaRPr lang="en-US" dirty="0"/>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4</a:t>
            </a:fld>
            <a:endParaRPr lang="en-US"/>
          </a:p>
        </p:txBody>
      </p:sp>
    </p:spTree>
    <p:extLst>
      <p:ext uri="{BB962C8B-B14F-4D97-AF65-F5344CB8AC3E}">
        <p14:creationId xmlns:p14="http://schemas.microsoft.com/office/powerpoint/2010/main" val="3145924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a:lstStyle/>
          <a:p>
            <a:pPr eaLnBrk="1" hangingPunct="1">
              <a:spcBef>
                <a:spcPct val="0"/>
              </a:spcBef>
            </a:pPr>
            <a:r>
              <a:rPr lang="en-US"/>
              <a:t>Tailor</a:t>
            </a:r>
            <a:r>
              <a:rPr lang="en-US" baseline="0"/>
              <a:t> this to your school. Can also show parents how to get to School Performance Plan Budget page. </a:t>
            </a:r>
            <a:endParaRPr lang="en-US"/>
          </a:p>
        </p:txBody>
      </p:sp>
      <p:sp>
        <p:nvSpPr>
          <p:cNvPr id="34820" name="Slide Number Placeholder 3"/>
          <p:cNvSpPr>
            <a:spLocks noGrp="1"/>
          </p:cNvSpPr>
          <p:nvPr>
            <p:ph type="sldNum" sz="quarter" idx="5"/>
          </p:nvPr>
        </p:nvSpPr>
        <p:spPr bwMode="auto">
          <a:noFill/>
          <a:ln>
            <a:miter lim="800000"/>
            <a:headEnd/>
            <a:tailEnd/>
          </a:ln>
        </p:spPr>
        <p:txBody>
          <a:bodyPr/>
          <a:lstStyle/>
          <a:p>
            <a:fld id="{0F7A61A0-90AB-4283-9BBD-B77AAE1F6DE1}" type="slidenum">
              <a:rPr lang="en-US" smtClean="0">
                <a:latin typeface="Chalkboard"/>
                <a:ea typeface="ヒラギノ角ゴ ProN W3"/>
                <a:cs typeface="ヒラギノ角ゴ ProN W3"/>
                <a:sym typeface="Chalkboard"/>
              </a:rPr>
              <a:pPr/>
              <a:t>5</a:t>
            </a:fld>
            <a:endParaRPr lang="en-US">
              <a:latin typeface="Chalkboard"/>
              <a:ea typeface="ヒラギノ角ゴ ProN W3"/>
              <a:cs typeface="ヒラギノ角ゴ ProN W3"/>
              <a:sym typeface="Chalkboard"/>
            </a:endParaRPr>
          </a:p>
        </p:txBody>
      </p:sp>
    </p:spTree>
    <p:extLst>
      <p:ext uri="{BB962C8B-B14F-4D97-AF65-F5344CB8AC3E}">
        <p14:creationId xmlns:p14="http://schemas.microsoft.com/office/powerpoint/2010/main" val="3529371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Parents and families are invited to participate in the development and revision of the parent and family engagement policy. The policy will be available on the website before October 1 and will be revised in May for the following year.</a:t>
            </a:r>
          </a:p>
        </p:txBody>
      </p:sp>
      <p:sp>
        <p:nvSpPr>
          <p:cNvPr id="4" name="Slide Number Placeholder 3"/>
          <p:cNvSpPr>
            <a:spLocks noGrp="1"/>
          </p:cNvSpPr>
          <p:nvPr>
            <p:ph type="sldNum" sz="quarter" idx="5"/>
          </p:nvPr>
        </p:nvSpPr>
        <p:spPr/>
        <p:txBody>
          <a:bodyPr/>
          <a:lstStyle/>
          <a:p>
            <a:fld id="{CE29F454-200A-6F45-97AD-B7DE922F9EAC}" type="slidenum">
              <a:rPr lang="en-US" smtClean="0"/>
              <a:t>6</a:t>
            </a:fld>
            <a:endParaRPr lang="en-US"/>
          </a:p>
        </p:txBody>
      </p:sp>
    </p:spTree>
    <p:extLst>
      <p:ext uri="{BB962C8B-B14F-4D97-AF65-F5344CB8AC3E}">
        <p14:creationId xmlns:p14="http://schemas.microsoft.com/office/powerpoint/2010/main" val="3932004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Parents can request information on any of these items and the school has to provide it in a timely manner. Report cards quarterly. Information on State and Local Assessments – parents can request more information on state and local assessments, i.e., practice tests, MAP, Brigance, ACT, etc. </a:t>
            </a:r>
            <a:endParaRPr lang="en-US" dirty="0"/>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7</a:t>
            </a:fld>
            <a:endParaRPr lang="en-US"/>
          </a:p>
        </p:txBody>
      </p:sp>
    </p:spTree>
    <p:extLst>
      <p:ext uri="{BB962C8B-B14F-4D97-AF65-F5344CB8AC3E}">
        <p14:creationId xmlns:p14="http://schemas.microsoft.com/office/powerpoint/2010/main" val="1104931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Families will be receiving a letter similar to this in English and Spanish. Please contact the school or district if you would like more information. </a:t>
            </a:r>
          </a:p>
        </p:txBody>
      </p:sp>
      <p:sp>
        <p:nvSpPr>
          <p:cNvPr id="4" name="Slide Number Placeholder 3"/>
          <p:cNvSpPr>
            <a:spLocks noGrp="1"/>
          </p:cNvSpPr>
          <p:nvPr>
            <p:ph type="sldNum" sz="quarter" idx="5"/>
          </p:nvPr>
        </p:nvSpPr>
        <p:spPr/>
        <p:txBody>
          <a:bodyPr/>
          <a:lstStyle/>
          <a:p>
            <a:pPr>
              <a:defRPr/>
            </a:pPr>
            <a:fld id="{8BA8188E-97A2-46E7-8C6D-96CEF74BA691}" type="slidenum">
              <a:rPr lang="en-US" smtClean="0"/>
              <a:pPr>
                <a:defRPr/>
              </a:pPr>
              <a:t>8</a:t>
            </a:fld>
            <a:endParaRPr lang="en-US"/>
          </a:p>
        </p:txBody>
      </p:sp>
    </p:spTree>
    <p:extLst>
      <p:ext uri="{BB962C8B-B14F-4D97-AF65-F5344CB8AC3E}">
        <p14:creationId xmlns:p14="http://schemas.microsoft.com/office/powerpoint/2010/main" val="2343431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4CFB-12BA-35A2-AD6A-E637251194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CB87F8-6E81-B074-1115-7AA2EAFBC0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D00F3F-9CBF-4381-179B-CA289159BE0C}"/>
              </a:ext>
            </a:extLst>
          </p:cNvPr>
          <p:cNvSpPr>
            <a:spLocks noGrp="1"/>
          </p:cNvSpPr>
          <p:nvPr>
            <p:ph type="dt" sz="half" idx="10"/>
          </p:nvPr>
        </p:nvSpPr>
        <p:spPr/>
        <p:txBody>
          <a:bodyPr/>
          <a:lstStyle/>
          <a:p>
            <a:fld id="{DC345E32-4B02-F243-B43B-18B6B05C3DB8}" type="datetimeFigureOut">
              <a:rPr lang="en-US" smtClean="0"/>
              <a:t>9/13/2024</a:t>
            </a:fld>
            <a:endParaRPr lang="en-US"/>
          </a:p>
        </p:txBody>
      </p:sp>
      <p:sp>
        <p:nvSpPr>
          <p:cNvPr id="5" name="Footer Placeholder 4">
            <a:extLst>
              <a:ext uri="{FF2B5EF4-FFF2-40B4-BE49-F238E27FC236}">
                <a16:creationId xmlns:a16="http://schemas.microsoft.com/office/drawing/2014/main" id="{6BBEAF73-F6D0-7F94-8C9B-DAAC96752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F278CC-6733-9363-891C-842ABF02190F}"/>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591138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6FBDC-E0B1-09C3-F01E-D00AC4E7C8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839E6F-15A7-783A-7548-0293F533E9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FBD23-2344-1819-5FBB-48F71BF8A52F}"/>
              </a:ext>
            </a:extLst>
          </p:cNvPr>
          <p:cNvSpPr>
            <a:spLocks noGrp="1"/>
          </p:cNvSpPr>
          <p:nvPr>
            <p:ph type="dt" sz="half" idx="10"/>
          </p:nvPr>
        </p:nvSpPr>
        <p:spPr/>
        <p:txBody>
          <a:bodyPr/>
          <a:lstStyle/>
          <a:p>
            <a:fld id="{DC345E32-4B02-F243-B43B-18B6B05C3DB8}" type="datetimeFigureOut">
              <a:rPr lang="en-US" smtClean="0"/>
              <a:t>9/13/2024</a:t>
            </a:fld>
            <a:endParaRPr lang="en-US"/>
          </a:p>
        </p:txBody>
      </p:sp>
      <p:sp>
        <p:nvSpPr>
          <p:cNvPr id="5" name="Footer Placeholder 4">
            <a:extLst>
              <a:ext uri="{FF2B5EF4-FFF2-40B4-BE49-F238E27FC236}">
                <a16:creationId xmlns:a16="http://schemas.microsoft.com/office/drawing/2014/main" id="{DAA348CA-C788-878E-AE61-79C336FA5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A70C9-3B07-6D8B-6781-75F52AD88927}"/>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783895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E47995-797D-C5F4-6935-C07AA4848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A4EFE9-672E-0215-6DE4-3D09F41D2A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99873-52C0-8772-0596-7292C3F9863F}"/>
              </a:ext>
            </a:extLst>
          </p:cNvPr>
          <p:cNvSpPr>
            <a:spLocks noGrp="1"/>
          </p:cNvSpPr>
          <p:nvPr>
            <p:ph type="dt" sz="half" idx="10"/>
          </p:nvPr>
        </p:nvSpPr>
        <p:spPr/>
        <p:txBody>
          <a:bodyPr/>
          <a:lstStyle/>
          <a:p>
            <a:fld id="{DC345E32-4B02-F243-B43B-18B6B05C3DB8}" type="datetimeFigureOut">
              <a:rPr lang="en-US" smtClean="0"/>
              <a:t>9/13/2024</a:t>
            </a:fld>
            <a:endParaRPr lang="en-US"/>
          </a:p>
        </p:txBody>
      </p:sp>
      <p:sp>
        <p:nvSpPr>
          <p:cNvPr id="5" name="Footer Placeholder 4">
            <a:extLst>
              <a:ext uri="{FF2B5EF4-FFF2-40B4-BE49-F238E27FC236}">
                <a16:creationId xmlns:a16="http://schemas.microsoft.com/office/drawing/2014/main" id="{A06E2CEF-300A-B627-2D85-5B095E832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B6B0EC-21EA-1B6F-7CB1-2F34E738E182}"/>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71653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EF04B-16AD-E54A-2789-6B9E5969E7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533A71-4361-A216-7E7E-D451EC3FFF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014CD5-45DB-6335-AA56-9052F95D9DC9}"/>
              </a:ext>
            </a:extLst>
          </p:cNvPr>
          <p:cNvSpPr>
            <a:spLocks noGrp="1"/>
          </p:cNvSpPr>
          <p:nvPr>
            <p:ph type="dt" sz="half" idx="10"/>
          </p:nvPr>
        </p:nvSpPr>
        <p:spPr/>
        <p:txBody>
          <a:bodyPr/>
          <a:lstStyle/>
          <a:p>
            <a:fld id="{DC345E32-4B02-F243-B43B-18B6B05C3DB8}" type="datetimeFigureOut">
              <a:rPr lang="en-US" smtClean="0"/>
              <a:t>9/13/2024</a:t>
            </a:fld>
            <a:endParaRPr lang="en-US"/>
          </a:p>
        </p:txBody>
      </p:sp>
      <p:sp>
        <p:nvSpPr>
          <p:cNvPr id="5" name="Footer Placeholder 4">
            <a:extLst>
              <a:ext uri="{FF2B5EF4-FFF2-40B4-BE49-F238E27FC236}">
                <a16:creationId xmlns:a16="http://schemas.microsoft.com/office/drawing/2014/main" id="{E10E68F6-2C2E-8257-8978-7E243E337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0A3E7-2330-2AAD-041D-69B9293CF1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1707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5633-8C5A-8BBE-9921-DEC550516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B72290-8DE0-14F8-9A4B-AC68D8951F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EBFD-4C34-1444-B7B7-44180104F2D7}"/>
              </a:ext>
            </a:extLst>
          </p:cNvPr>
          <p:cNvSpPr>
            <a:spLocks noGrp="1"/>
          </p:cNvSpPr>
          <p:nvPr>
            <p:ph type="dt" sz="half" idx="10"/>
          </p:nvPr>
        </p:nvSpPr>
        <p:spPr/>
        <p:txBody>
          <a:bodyPr/>
          <a:lstStyle/>
          <a:p>
            <a:fld id="{DC345E32-4B02-F243-B43B-18B6B05C3DB8}" type="datetimeFigureOut">
              <a:rPr lang="en-US" smtClean="0"/>
              <a:t>9/13/2024</a:t>
            </a:fld>
            <a:endParaRPr lang="en-US"/>
          </a:p>
        </p:txBody>
      </p:sp>
      <p:sp>
        <p:nvSpPr>
          <p:cNvPr id="5" name="Footer Placeholder 4">
            <a:extLst>
              <a:ext uri="{FF2B5EF4-FFF2-40B4-BE49-F238E27FC236}">
                <a16:creationId xmlns:a16="http://schemas.microsoft.com/office/drawing/2014/main" id="{4A20AED8-145B-89A7-4F10-41DA429CD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6D05C-CBCA-8A61-96EC-410987E3B110}"/>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94835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1EAF-6EC9-9B94-213C-7CBC62D4C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EDB1D8-56CB-B173-26B5-47736EC0BB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EE7B5A-A256-8D99-F9A9-90C367DE20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1EAEC5-EAAE-7ADF-A771-C0EA0897779C}"/>
              </a:ext>
            </a:extLst>
          </p:cNvPr>
          <p:cNvSpPr>
            <a:spLocks noGrp="1"/>
          </p:cNvSpPr>
          <p:nvPr>
            <p:ph type="dt" sz="half" idx="10"/>
          </p:nvPr>
        </p:nvSpPr>
        <p:spPr/>
        <p:txBody>
          <a:bodyPr/>
          <a:lstStyle/>
          <a:p>
            <a:fld id="{DC345E32-4B02-F243-B43B-18B6B05C3DB8}" type="datetimeFigureOut">
              <a:rPr lang="en-US" smtClean="0"/>
              <a:t>9/13/2024</a:t>
            </a:fld>
            <a:endParaRPr lang="en-US"/>
          </a:p>
        </p:txBody>
      </p:sp>
      <p:sp>
        <p:nvSpPr>
          <p:cNvPr id="6" name="Footer Placeholder 5">
            <a:extLst>
              <a:ext uri="{FF2B5EF4-FFF2-40B4-BE49-F238E27FC236}">
                <a16:creationId xmlns:a16="http://schemas.microsoft.com/office/drawing/2014/main" id="{FDF8C708-1DFD-9EFF-0E0E-E0006B9248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52AEA6-22EC-A5D1-152E-9A44D8B43449}"/>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69356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A47B2-2497-2E9B-F81F-E6C3208712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D99330-BF12-4CDB-BEEE-38B4A6B135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0E96B3-E392-1B12-EB5F-D4FF3229B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3E1045-54F5-1BF1-73F9-4C4E2F1CB6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533174-7B34-A9E1-88AE-D0AEEF90DA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3896ED-2B1D-B7DE-98B1-BF1AE5581919}"/>
              </a:ext>
            </a:extLst>
          </p:cNvPr>
          <p:cNvSpPr>
            <a:spLocks noGrp="1"/>
          </p:cNvSpPr>
          <p:nvPr>
            <p:ph type="dt" sz="half" idx="10"/>
          </p:nvPr>
        </p:nvSpPr>
        <p:spPr/>
        <p:txBody>
          <a:bodyPr/>
          <a:lstStyle/>
          <a:p>
            <a:fld id="{DC345E32-4B02-F243-B43B-18B6B05C3DB8}" type="datetimeFigureOut">
              <a:rPr lang="en-US" smtClean="0"/>
              <a:t>9/13/2024</a:t>
            </a:fld>
            <a:endParaRPr lang="en-US"/>
          </a:p>
        </p:txBody>
      </p:sp>
      <p:sp>
        <p:nvSpPr>
          <p:cNvPr id="8" name="Footer Placeholder 7">
            <a:extLst>
              <a:ext uri="{FF2B5EF4-FFF2-40B4-BE49-F238E27FC236}">
                <a16:creationId xmlns:a16="http://schemas.microsoft.com/office/drawing/2014/main" id="{90B52642-FE1A-8D57-8DBC-C9C4C32DD7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ECC9FD-2A10-9AFE-7324-F4E97910E93D}"/>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42479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3CEC2-9256-EBA9-91D9-C247FFE3D2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C34F2-0F5D-FD0F-D12C-8419F2125540}"/>
              </a:ext>
            </a:extLst>
          </p:cNvPr>
          <p:cNvSpPr>
            <a:spLocks noGrp="1"/>
          </p:cNvSpPr>
          <p:nvPr>
            <p:ph type="dt" sz="half" idx="10"/>
          </p:nvPr>
        </p:nvSpPr>
        <p:spPr/>
        <p:txBody>
          <a:bodyPr/>
          <a:lstStyle/>
          <a:p>
            <a:fld id="{DC345E32-4B02-F243-B43B-18B6B05C3DB8}" type="datetimeFigureOut">
              <a:rPr lang="en-US" smtClean="0"/>
              <a:t>9/13/2024</a:t>
            </a:fld>
            <a:endParaRPr lang="en-US"/>
          </a:p>
        </p:txBody>
      </p:sp>
      <p:sp>
        <p:nvSpPr>
          <p:cNvPr id="4" name="Footer Placeholder 3">
            <a:extLst>
              <a:ext uri="{FF2B5EF4-FFF2-40B4-BE49-F238E27FC236}">
                <a16:creationId xmlns:a16="http://schemas.microsoft.com/office/drawing/2014/main" id="{ED2E27FC-6A91-741B-5923-C772CCB5A9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3E9218-B3BD-E003-11C3-6C1D8886EFF6}"/>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25710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BA0519-4BA3-F249-8018-12A0BBAB7AEB}"/>
              </a:ext>
            </a:extLst>
          </p:cNvPr>
          <p:cNvSpPr>
            <a:spLocks noGrp="1"/>
          </p:cNvSpPr>
          <p:nvPr>
            <p:ph type="dt" sz="half" idx="10"/>
          </p:nvPr>
        </p:nvSpPr>
        <p:spPr/>
        <p:txBody>
          <a:bodyPr/>
          <a:lstStyle/>
          <a:p>
            <a:fld id="{DC345E32-4B02-F243-B43B-18B6B05C3DB8}" type="datetimeFigureOut">
              <a:rPr lang="en-US" smtClean="0"/>
              <a:t>9/13/2024</a:t>
            </a:fld>
            <a:endParaRPr lang="en-US"/>
          </a:p>
        </p:txBody>
      </p:sp>
      <p:sp>
        <p:nvSpPr>
          <p:cNvPr id="3" name="Footer Placeholder 2">
            <a:extLst>
              <a:ext uri="{FF2B5EF4-FFF2-40B4-BE49-F238E27FC236}">
                <a16:creationId xmlns:a16="http://schemas.microsoft.com/office/drawing/2014/main" id="{A59BD0E1-3668-44EA-7275-F524F6EEE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79F45E-79EB-87D8-EA43-F76F9AD11C84}"/>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653257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7132B-E0EC-1BF9-D465-CDE24E57AC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28D4F3-CD70-923E-ED23-E64E78C2FE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FB8F1A-9556-779F-4E6F-38B0BA4E8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A1802-0FC0-BF95-B824-6D4411929EFC}"/>
              </a:ext>
            </a:extLst>
          </p:cNvPr>
          <p:cNvSpPr>
            <a:spLocks noGrp="1"/>
          </p:cNvSpPr>
          <p:nvPr>
            <p:ph type="dt" sz="half" idx="10"/>
          </p:nvPr>
        </p:nvSpPr>
        <p:spPr/>
        <p:txBody>
          <a:bodyPr/>
          <a:lstStyle/>
          <a:p>
            <a:fld id="{DC345E32-4B02-F243-B43B-18B6B05C3DB8}" type="datetimeFigureOut">
              <a:rPr lang="en-US" smtClean="0"/>
              <a:t>9/13/2024</a:t>
            </a:fld>
            <a:endParaRPr lang="en-US"/>
          </a:p>
        </p:txBody>
      </p:sp>
      <p:sp>
        <p:nvSpPr>
          <p:cNvPr id="6" name="Footer Placeholder 5">
            <a:extLst>
              <a:ext uri="{FF2B5EF4-FFF2-40B4-BE49-F238E27FC236}">
                <a16:creationId xmlns:a16="http://schemas.microsoft.com/office/drawing/2014/main" id="{BDB07307-0837-0451-9495-7B98CD56B3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753C18-0F82-3E89-D1C7-BD3C8F7D27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00447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1FC67-A762-41A4-B246-A6CB33B04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5B0C53-A24B-F582-4CDA-24D98907E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4C4C94-17BA-97A4-601D-A07E0D879A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F0E0B3-E84A-F02C-AE62-83598C6FE5A3}"/>
              </a:ext>
            </a:extLst>
          </p:cNvPr>
          <p:cNvSpPr>
            <a:spLocks noGrp="1"/>
          </p:cNvSpPr>
          <p:nvPr>
            <p:ph type="dt" sz="half" idx="10"/>
          </p:nvPr>
        </p:nvSpPr>
        <p:spPr/>
        <p:txBody>
          <a:bodyPr/>
          <a:lstStyle/>
          <a:p>
            <a:fld id="{DC345E32-4B02-F243-B43B-18B6B05C3DB8}" type="datetimeFigureOut">
              <a:rPr lang="en-US" smtClean="0"/>
              <a:t>9/13/2024</a:t>
            </a:fld>
            <a:endParaRPr lang="en-US"/>
          </a:p>
        </p:txBody>
      </p:sp>
      <p:sp>
        <p:nvSpPr>
          <p:cNvPr id="6" name="Footer Placeholder 5">
            <a:extLst>
              <a:ext uri="{FF2B5EF4-FFF2-40B4-BE49-F238E27FC236}">
                <a16:creationId xmlns:a16="http://schemas.microsoft.com/office/drawing/2014/main" id="{12AFCDF2-EBF9-6433-88EF-BC4A6B6F6B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603D51-103F-9CF8-EDC7-FA92B0C81DCC}"/>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312316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38ACD9-BA75-CB07-E782-A07C19788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3FB403-B291-8B93-F47A-E5C34EF0E6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F7942D-8CC4-25D1-ADDC-FB812CA4D1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45E32-4B02-F243-B43B-18B6B05C3DB8}" type="datetimeFigureOut">
              <a:rPr lang="en-US" smtClean="0"/>
              <a:t>9/13/2024</a:t>
            </a:fld>
            <a:endParaRPr lang="en-US"/>
          </a:p>
        </p:txBody>
      </p:sp>
      <p:sp>
        <p:nvSpPr>
          <p:cNvPr id="5" name="Footer Placeholder 4">
            <a:extLst>
              <a:ext uri="{FF2B5EF4-FFF2-40B4-BE49-F238E27FC236}">
                <a16:creationId xmlns:a16="http://schemas.microsoft.com/office/drawing/2014/main" id="{583F0801-25C6-AE1E-E227-FB56BE678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2FC344-DAA5-4FBA-76CC-00707A84B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8605E-0707-944F-AADE-BA4BA0C63A1A}" type="slidenum">
              <a:rPr lang="en-US" smtClean="0"/>
              <a:t>‹#›</a:t>
            </a:fld>
            <a:endParaRPr lang="en-US"/>
          </a:p>
        </p:txBody>
      </p:sp>
    </p:spTree>
    <p:extLst>
      <p:ext uri="{BB962C8B-B14F-4D97-AF65-F5344CB8AC3E}">
        <p14:creationId xmlns:p14="http://schemas.microsoft.com/office/powerpoint/2010/main" val="363890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4555EA-7035-9F4C-182E-22CB1C6B97D3}"/>
              </a:ext>
            </a:extLst>
          </p:cNvPr>
          <p:cNvSpPr>
            <a:spLocks noGrp="1"/>
          </p:cNvSpPr>
          <p:nvPr>
            <p:ph type="ctrTitle"/>
          </p:nvPr>
        </p:nvSpPr>
        <p:spPr>
          <a:xfrm>
            <a:off x="1285241" y="1008993"/>
            <a:ext cx="9231410" cy="3542045"/>
          </a:xfrm>
        </p:spPr>
        <p:txBody>
          <a:bodyPr anchor="b">
            <a:normAutofit/>
          </a:bodyPr>
          <a:lstStyle/>
          <a:p>
            <a:pPr algn="l"/>
            <a:r>
              <a:rPr lang="en-US" sz="8000" b="1" dirty="0">
                <a:latin typeface="Tahoma" panose="020B0604030504040204" pitchFamily="34" charset="0"/>
                <a:ea typeface="Tahoma" panose="020B0604030504040204" pitchFamily="34" charset="0"/>
                <a:cs typeface="Tahoma" panose="020B0604030504040204" pitchFamily="34" charset="0"/>
              </a:rPr>
              <a:t>Title I Annual Meeting</a:t>
            </a:r>
          </a:p>
        </p:txBody>
      </p:sp>
      <p:sp>
        <p:nvSpPr>
          <p:cNvPr id="3" name="Subtitle 2">
            <a:extLst>
              <a:ext uri="{FF2B5EF4-FFF2-40B4-BE49-F238E27FC236}">
                <a16:creationId xmlns:a16="http://schemas.microsoft.com/office/drawing/2014/main" id="{22B1A853-47C6-8330-9EF4-49441A659469}"/>
              </a:ext>
            </a:extLst>
          </p:cNvPr>
          <p:cNvSpPr>
            <a:spLocks noGrp="1"/>
          </p:cNvSpPr>
          <p:nvPr>
            <p:ph type="subTitle" idx="1"/>
          </p:nvPr>
        </p:nvSpPr>
        <p:spPr>
          <a:xfrm>
            <a:off x="1285241" y="4582814"/>
            <a:ext cx="7132335" cy="1312657"/>
          </a:xfrm>
        </p:spPr>
        <p:txBody>
          <a:bodyPr anchor="t">
            <a:noAutofit/>
          </a:bodyPr>
          <a:lstStyle/>
          <a:p>
            <a:pPr algn="l"/>
            <a:r>
              <a:rPr lang="en-US" dirty="0">
                <a:cs typeface="Futura Medium" panose="020B0602020204020303" pitchFamily="34" charset="-79"/>
              </a:rPr>
              <a:t>What Every Family Needs to Know!</a:t>
            </a:r>
          </a:p>
          <a:p>
            <a:pPr algn="l"/>
            <a:endParaRPr lang="en-US" dirty="0">
              <a:cs typeface="Futura Medium" panose="020B0602020204020303" pitchFamily="34" charset="-79"/>
            </a:endParaRPr>
          </a:p>
          <a:p>
            <a:pPr algn="l"/>
            <a:r>
              <a:rPr lang="en-US" dirty="0">
                <a:cs typeface="Futura Medium" panose="020B0602020204020303" pitchFamily="34" charset="-79"/>
              </a:rPr>
              <a:t>Date</a:t>
            </a:r>
          </a:p>
        </p:txBody>
      </p:sp>
    </p:spTree>
    <p:extLst>
      <p:ext uri="{BB962C8B-B14F-4D97-AF65-F5344CB8AC3E}">
        <p14:creationId xmlns:p14="http://schemas.microsoft.com/office/powerpoint/2010/main" val="157249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777" name="Rectangle 3277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9" name="Rectangle 32778">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1" name="Rectangle 32780">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3" name="Rectangle 32782">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785" name="Freeform: Shape 32784">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787" name="Rectangle 32786">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586478" y="1683756"/>
            <a:ext cx="3115265" cy="2396359"/>
          </a:xfrm>
        </p:spPr>
        <p:txBody>
          <a:bodyPr anchor="b">
            <a:normAutofit/>
          </a:bodyPr>
          <a:lstStyle/>
          <a:p>
            <a:pPr algn="r"/>
            <a:r>
              <a:rPr lang="en-US" sz="4000" b="1" dirty="0">
                <a:solidFill>
                  <a:srgbClr val="FFFFFF"/>
                </a:solidFill>
                <a:latin typeface="Tahoma" panose="020B0604030504040204" pitchFamily="34" charset="0"/>
                <a:ea typeface="Tahoma" panose="020B0604030504040204" pitchFamily="34" charset="0"/>
                <a:cs typeface="Tahoma" panose="020B0604030504040204" pitchFamily="34" charset="0"/>
              </a:rPr>
              <a:t>Questions</a:t>
            </a:r>
          </a:p>
        </p:txBody>
      </p:sp>
      <p:grpSp>
        <p:nvGrpSpPr>
          <p:cNvPr id="32770" name="Group 1"/>
          <p:cNvGrpSpPr>
            <a:grpSpLocks/>
          </p:cNvGrpSpPr>
          <p:nvPr/>
        </p:nvGrpSpPr>
        <p:grpSpPr bwMode="auto">
          <a:xfrm>
            <a:off x="4905052" y="1096388"/>
            <a:ext cx="6666833" cy="4762024"/>
            <a:chOff x="0" y="0"/>
            <a:chExt cx="4032" cy="2880"/>
          </a:xfrm>
        </p:grpSpPr>
        <p:pic>
          <p:nvPicPr>
            <p:cNvPr id="32771" name="Picture 2"/>
            <p:cNvPicPr>
              <a:picLocks noChangeAspect="1" noChangeArrowheads="1"/>
            </p:cNvPicPr>
            <p:nvPr/>
          </p:nvPicPr>
          <p:blipFill>
            <a:blip r:embed="rId2"/>
            <a:srcRect/>
            <a:stretch>
              <a:fillRect/>
            </a:stretch>
          </p:blipFill>
          <p:spPr bwMode="auto">
            <a:xfrm>
              <a:off x="0" y="172"/>
              <a:ext cx="4027" cy="2704"/>
            </a:xfrm>
            <a:prstGeom prst="rect">
              <a:avLst/>
            </a:prstGeom>
            <a:noFill/>
            <a:ln w="12700">
              <a:noFill/>
              <a:miter lim="800000"/>
              <a:headEnd/>
              <a:tailEnd/>
            </a:ln>
          </p:spPr>
        </p:pic>
        <p:pic>
          <p:nvPicPr>
            <p:cNvPr id="32772" name="Picture 3"/>
            <p:cNvPicPr>
              <a:picLocks noChangeArrowheads="1"/>
            </p:cNvPicPr>
            <p:nvPr/>
          </p:nvPicPr>
          <p:blipFill>
            <a:blip r:embed="rId3"/>
            <a:srcRect/>
            <a:stretch>
              <a:fillRect/>
            </a:stretch>
          </p:blipFill>
          <p:spPr bwMode="auto">
            <a:xfrm>
              <a:off x="0" y="0"/>
              <a:ext cx="4032" cy="2880"/>
            </a:xfrm>
            <a:prstGeom prst="rect">
              <a:avLst/>
            </a:prstGeom>
            <a:noFill/>
            <a:ln w="12700">
              <a:noFill/>
              <a:miter lim="800000"/>
              <a:headEnd/>
              <a:tailEnd/>
            </a:ln>
          </p:spPr>
        </p:pic>
      </p:grpSp>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28">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4" name="Graphic 23" descr="Schoolhouse">
            <a:extLst>
              <a:ext uri="{FF2B5EF4-FFF2-40B4-BE49-F238E27FC236}">
                <a16:creationId xmlns:a16="http://schemas.microsoft.com/office/drawing/2014/main" id="{E1AAC376-166A-52C2-D565-0526E9EBF1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41053" y="953955"/>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1" name="Arc 30">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5C9759-2DEF-F39E-8195-D562F2572AA8}"/>
              </a:ext>
            </a:extLst>
          </p:cNvPr>
          <p:cNvSpPr>
            <a:spLocks noGrp="1"/>
          </p:cNvSpPr>
          <p:nvPr>
            <p:ph type="title"/>
          </p:nvPr>
        </p:nvSpPr>
        <p:spPr>
          <a:xfrm>
            <a:off x="838200" y="479493"/>
            <a:ext cx="5463011" cy="1325563"/>
          </a:xfrm>
        </p:spPr>
        <p:txBody>
          <a:bodyPr>
            <a:normAutofit/>
          </a:bodyPr>
          <a:lstStyle/>
          <a:p>
            <a:r>
              <a:rPr lang="en-US" b="1" dirty="0">
                <a:latin typeface="Tahoma" panose="020B0604030504040204" pitchFamily="34" charset="0"/>
                <a:ea typeface="Tahoma" panose="020B0604030504040204" pitchFamily="34" charset="0"/>
                <a:cs typeface="Tahoma" panose="020B0604030504040204" pitchFamily="34" charset="0"/>
              </a:rPr>
              <a:t>Overview of Title I</a:t>
            </a:r>
          </a:p>
        </p:txBody>
      </p:sp>
      <p:sp>
        <p:nvSpPr>
          <p:cNvPr id="3" name="Content Placeholder 2">
            <a:extLst>
              <a:ext uri="{FF2B5EF4-FFF2-40B4-BE49-F238E27FC236}">
                <a16:creationId xmlns:a16="http://schemas.microsoft.com/office/drawing/2014/main" id="{AE61A092-02F0-9234-D1A8-CA6FB4623D79}"/>
              </a:ext>
            </a:extLst>
          </p:cNvPr>
          <p:cNvSpPr>
            <a:spLocks noGrp="1"/>
          </p:cNvSpPr>
          <p:nvPr>
            <p:ph idx="1"/>
          </p:nvPr>
        </p:nvSpPr>
        <p:spPr>
          <a:xfrm>
            <a:off x="228600" y="1805056"/>
            <a:ext cx="6705601" cy="4371907"/>
          </a:xfrm>
        </p:spPr>
        <p:txBody>
          <a:bodyPr>
            <a:normAutofit/>
          </a:bodyPr>
          <a:lstStyle/>
          <a:p>
            <a:pPr marL="0" indent="0">
              <a:buNone/>
            </a:pPr>
            <a:r>
              <a:rPr lang="en-US" sz="2400" dirty="0">
                <a:cs typeface="Futura Medium" panose="020B0602020204020303" pitchFamily="34" charset="-79"/>
              </a:rPr>
              <a:t>Title I is a federal-funded grant program that provides:</a:t>
            </a:r>
          </a:p>
          <a:p>
            <a:r>
              <a:rPr lang="en-US" sz="2400" dirty="0">
                <a:cs typeface="Futura Medium" panose="020B0602020204020303" pitchFamily="34" charset="-79"/>
              </a:rPr>
              <a:t>schools with additional academic support and learning to help students meet the state’s challenging academic standards.</a:t>
            </a:r>
          </a:p>
          <a:p>
            <a:r>
              <a:rPr lang="en-US" sz="2400" dirty="0">
                <a:cs typeface="Futura Medium" panose="020B0602020204020303" pitchFamily="34" charset="-79"/>
              </a:rPr>
              <a:t>opportunities for students at schools that have higher percentages of socioeconomically disadvantaged children</a:t>
            </a:r>
          </a:p>
          <a:p>
            <a:r>
              <a:rPr lang="en-US" sz="2400" dirty="0">
                <a:cs typeface="Futura Medium" panose="020B0602020204020303" pitchFamily="34" charset="-79"/>
              </a:rPr>
              <a:t>workshops and training opportunities for parents and families to increase their engagement in their children’s education.</a:t>
            </a:r>
          </a:p>
          <a:p>
            <a:endParaRPr lang="en-US" sz="2000" dirty="0"/>
          </a:p>
        </p:txBody>
      </p:sp>
    </p:spTree>
    <p:extLst>
      <p:ext uri="{BB962C8B-B14F-4D97-AF65-F5344CB8AC3E}">
        <p14:creationId xmlns:p14="http://schemas.microsoft.com/office/powerpoint/2010/main" val="95602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6B0691-FFA9-6E5B-B693-AE8E8115E15C}"/>
              </a:ext>
            </a:extLst>
          </p:cNvPr>
          <p:cNvSpPr>
            <a:spLocks noGrp="1"/>
          </p:cNvSpPr>
          <p:nvPr>
            <p:ph type="title"/>
          </p:nvPr>
        </p:nvSpPr>
        <p:spPr>
          <a:xfrm>
            <a:off x="572493" y="238539"/>
            <a:ext cx="11018520" cy="1434415"/>
          </a:xfrm>
        </p:spPr>
        <p:txBody>
          <a:bodyPr anchor="b">
            <a:normAutofit fontScale="90000"/>
          </a:bodyPr>
          <a:lstStyle/>
          <a:p>
            <a:r>
              <a:rPr lang="en-US" sz="5400" b="1" dirty="0">
                <a:effectLst/>
                <a:latin typeface="Tahoma" panose="020B0604030504040204" pitchFamily="34" charset="0"/>
                <a:ea typeface="Tahoma" panose="020B0604030504040204" pitchFamily="34" charset="0"/>
                <a:cs typeface="Tahoma" panose="020B0604030504040204" pitchFamily="34" charset="0"/>
              </a:rPr>
              <a:t>Requirements of a Title I School</a:t>
            </a:r>
            <a:endParaRPr lang="en-US" sz="5400" b="1" dirty="0">
              <a:latin typeface="Tahoma" panose="020B0604030504040204" pitchFamily="34" charset="0"/>
              <a:ea typeface="Tahoma" panose="020B0604030504040204" pitchFamily="34" charset="0"/>
              <a:cs typeface="Tahoma" panose="020B0604030504040204" pitchFamily="34" charset="0"/>
            </a:endParaRP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E046A06-B102-FD28-6084-5EAEE1984EB2}"/>
              </a:ext>
            </a:extLst>
          </p:cNvPr>
          <p:cNvSpPr txBox="1"/>
          <p:nvPr/>
        </p:nvSpPr>
        <p:spPr>
          <a:xfrm>
            <a:off x="10545288" y="522514"/>
            <a:ext cx="184731" cy="369332"/>
          </a:xfrm>
          <a:prstGeom prst="rect">
            <a:avLst/>
          </a:prstGeom>
          <a:noFill/>
        </p:spPr>
        <p:txBody>
          <a:bodyPr wrap="none" rtlCol="0">
            <a:spAutoFit/>
          </a:bodyPr>
          <a:lstStyle/>
          <a:p>
            <a:endParaRPr lang="en-US" dirty="0"/>
          </a:p>
        </p:txBody>
      </p:sp>
      <p:graphicFrame>
        <p:nvGraphicFramePr>
          <p:cNvPr id="4" name="Content Placeholder 3">
            <a:extLst>
              <a:ext uri="{FF2B5EF4-FFF2-40B4-BE49-F238E27FC236}">
                <a16:creationId xmlns:a16="http://schemas.microsoft.com/office/drawing/2014/main" id="{F7CBCE4E-AC43-312C-0F5F-A4284BDE6615}"/>
              </a:ext>
            </a:extLst>
          </p:cNvPr>
          <p:cNvGraphicFramePr>
            <a:graphicFrameLocks noGrp="1"/>
          </p:cNvGraphicFramePr>
          <p:nvPr>
            <p:ph idx="1"/>
            <p:extLst>
              <p:ext uri="{D42A27DB-BD31-4B8C-83A1-F6EECF244321}">
                <p14:modId xmlns:p14="http://schemas.microsoft.com/office/powerpoint/2010/main" val="647197004"/>
              </p:ext>
            </p:extLst>
          </p:nvPr>
        </p:nvGraphicFramePr>
        <p:xfrm>
          <a:off x="572493" y="2071316"/>
          <a:ext cx="10614620" cy="41191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524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US" sz="5400" b="1" dirty="0">
                <a:solidFill>
                  <a:schemeClr val="bg1"/>
                </a:solidFill>
                <a:latin typeface="Tahoma" panose="020B0604030504040204" pitchFamily="34" charset="0"/>
                <a:ea typeface="Tahoma" panose="020B0604030504040204" pitchFamily="34" charset="0"/>
                <a:cs typeface="Tahoma" panose="020B0604030504040204" pitchFamily="34" charset="0"/>
              </a:rPr>
              <a:t>Participation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1820798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97992584"/>
      </p:ext>
    </p:extLst>
  </p:cSld>
  <p:clrMapOvr>
    <a:overrideClrMapping bg1="dk1" tx1="lt1" bg2="dk2" tx2="lt2" accent1="accent1" accent2="accent2" accent3="accent3" accent4="accent4" accent5="accent5" accent6="accent6" hlink="hlink" folHlink="folHlink"/>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1107" name="Rectangle 1106">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9" name="Right Triangle 1108">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1" name="Rectangle 1110">
            <a:extLst>
              <a:ext uri="{FF2B5EF4-FFF2-40B4-BE49-F238E27FC236}">
                <a16:creationId xmlns:a16="http://schemas.microsoft.com/office/drawing/2014/main" id="{8F451A30-466B-4996-9BA5-CD6ABCC6D5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7" name="Rectangle 1"/>
          <p:cNvSpPr>
            <a:spLocks noGrp="1" noChangeArrowheads="1"/>
          </p:cNvSpPr>
          <p:nvPr>
            <p:ph type="title"/>
          </p:nvPr>
        </p:nvSpPr>
        <p:spPr>
          <a:xfrm>
            <a:off x="1123356" y="1188637"/>
            <a:ext cx="9984615" cy="1597228"/>
          </a:xfrm>
        </p:spPr>
        <p:txBody>
          <a:bodyPr vert="horz" lIns="91440" tIns="45720" rIns="91440" bIns="45720" rtlCol="0">
            <a:normAutofit/>
          </a:bodyPr>
          <a:lstStyle/>
          <a:p>
            <a:r>
              <a:rPr lang="en-US" sz="5400" b="1" kern="1200" dirty="0">
                <a:latin typeface="Tahoma" panose="020B0604030504040204" pitchFamily="34" charset="0"/>
                <a:ea typeface="Tahoma" panose="020B0604030504040204" pitchFamily="34" charset="0"/>
                <a:cs typeface="Tahoma" panose="020B0604030504040204" pitchFamily="34" charset="0"/>
              </a:rPr>
              <a:t>Program Funds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22270263"/>
              </p:ext>
            </p:extLst>
          </p:nvPr>
        </p:nvGraphicFramePr>
        <p:xfrm>
          <a:off x="4427145" y="2408222"/>
          <a:ext cx="5256351" cy="33182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5531502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42000">
              <a:schemeClr val="accent1">
                <a:lumMod val="5000"/>
                <a:lumOff val="95000"/>
              </a:schemeClr>
            </a:gs>
            <a:gs pos="75000">
              <a:schemeClr val="accent1">
                <a:lumMod val="45000"/>
                <a:lumOff val="55000"/>
              </a:schemeClr>
            </a:gs>
            <a:gs pos="87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1065A-667B-16CD-D3A1-495F8934D946}"/>
              </a:ext>
            </a:extLst>
          </p:cNvPr>
          <p:cNvSpPr>
            <a:spLocks noGrp="1"/>
          </p:cNvSpPr>
          <p:nvPr>
            <p:ph type="title"/>
          </p:nvPr>
        </p:nvSpPr>
        <p:spPr/>
        <p:txBody>
          <a:bodyPr anchor="b">
            <a:noAutofit/>
          </a:bodyPr>
          <a:lstStyle/>
          <a:p>
            <a:r>
              <a:rPr lang="en-US" b="1" dirty="0">
                <a:latin typeface="Tahoma" panose="020B0604030504040204" pitchFamily="34" charset="0"/>
                <a:ea typeface="Tahoma" panose="020B0604030504040204" pitchFamily="34" charset="0"/>
                <a:cs typeface="Tahoma" panose="020B0604030504040204" pitchFamily="34" charset="0"/>
              </a:rPr>
              <a:t>Parent and Family Engagement Policy</a:t>
            </a:r>
          </a:p>
        </p:txBody>
      </p:sp>
      <p:pic>
        <p:nvPicPr>
          <p:cNvPr id="5" name="Content Placeholder 4" descr="A document with text and images&#10;&#10;Description automatically generated">
            <a:extLst>
              <a:ext uri="{FF2B5EF4-FFF2-40B4-BE49-F238E27FC236}">
                <a16:creationId xmlns:a16="http://schemas.microsoft.com/office/drawing/2014/main" id="{0CDBAA1F-4F5F-9AC3-7C61-99DD48038FF0}"/>
              </a:ext>
            </a:extLst>
          </p:cNvPr>
          <p:cNvPicPr>
            <a:picLocks noGrp="1" noChangeAspect="1"/>
          </p:cNvPicPr>
          <p:nvPr>
            <p:ph sz="half" idx="1"/>
          </p:nvPr>
        </p:nvPicPr>
        <p:blipFill>
          <a:blip r:embed="rId3"/>
          <a:stretch>
            <a:fillRect/>
          </a:stretch>
        </p:blipFill>
        <p:spPr>
          <a:xfrm>
            <a:off x="1262422" y="1845884"/>
            <a:ext cx="4333156" cy="4310819"/>
          </a:xfrm>
        </p:spPr>
      </p:pic>
      <p:pic>
        <p:nvPicPr>
          <p:cNvPr id="6" name="Picture 6" descr="A blue and white document with text&#10;&#10;Description automatically generated">
            <a:extLst>
              <a:ext uri="{FF2B5EF4-FFF2-40B4-BE49-F238E27FC236}">
                <a16:creationId xmlns:a16="http://schemas.microsoft.com/office/drawing/2014/main" id="{1DA36083-5748-FDD1-5FCD-4F7492632134}"/>
              </a:ext>
            </a:extLst>
          </p:cNvPr>
          <p:cNvPicPr>
            <a:picLocks noGrp="1" noChangeAspect="1"/>
          </p:cNvPicPr>
          <p:nvPr>
            <p:ph sz="half" idx="2"/>
          </p:nvPr>
        </p:nvPicPr>
        <p:blipFill>
          <a:blip r:embed="rId4"/>
          <a:stretch>
            <a:fillRect/>
          </a:stretch>
        </p:blipFill>
        <p:spPr>
          <a:xfrm>
            <a:off x="6620759" y="1825625"/>
            <a:ext cx="4284480" cy="4351338"/>
          </a:xfrm>
        </p:spPr>
      </p:pic>
    </p:spTree>
    <p:extLst>
      <p:ext uri="{BB962C8B-B14F-4D97-AF65-F5344CB8AC3E}">
        <p14:creationId xmlns:p14="http://schemas.microsoft.com/office/powerpoint/2010/main" val="2931338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185501" y="337995"/>
            <a:ext cx="6767910" cy="1099457"/>
          </a:xfrm>
        </p:spPr>
        <p:txBody>
          <a:bodyPr>
            <a:normAutofit fontScale="90000"/>
          </a:bodyPr>
          <a:lstStyle/>
          <a:p>
            <a:pPr>
              <a:lnSpc>
                <a:spcPct val="90000"/>
              </a:lnSpc>
            </a:pP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Parents’ Right-to-Know – School Level</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1378245"/>
              </p:ext>
            </p:extLst>
          </p:nvPr>
        </p:nvGraphicFramePr>
        <p:xfrm>
          <a:off x="1249378" y="1709055"/>
          <a:ext cx="9116840" cy="50176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94255695"/>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268154" y="5989003"/>
            <a:ext cx="1612271" cy="617454"/>
          </a:xfrm>
          <a:prstGeom prst="rect">
            <a:avLst/>
          </a:prstGeom>
        </p:spPr>
      </p:pic>
      <p:grpSp>
        <p:nvGrpSpPr>
          <p:cNvPr id="3" name="object 3"/>
          <p:cNvGrpSpPr/>
          <p:nvPr/>
        </p:nvGrpSpPr>
        <p:grpSpPr>
          <a:xfrm>
            <a:off x="10896950" y="5989003"/>
            <a:ext cx="378402" cy="359352"/>
            <a:chOff x="6118527" y="9217363"/>
            <a:chExt cx="554990" cy="527050"/>
          </a:xfrm>
        </p:grpSpPr>
        <p:pic>
          <p:nvPicPr>
            <p:cNvPr id="4" name="object 4"/>
            <p:cNvPicPr/>
            <p:nvPr/>
          </p:nvPicPr>
          <p:blipFill>
            <a:blip r:embed="rId4" cstate="print"/>
            <a:stretch>
              <a:fillRect/>
            </a:stretch>
          </p:blipFill>
          <p:spPr>
            <a:xfrm>
              <a:off x="6118527" y="9217363"/>
              <a:ext cx="554586" cy="526761"/>
            </a:xfrm>
            <a:prstGeom prst="rect">
              <a:avLst/>
            </a:prstGeom>
          </p:spPr>
        </p:pic>
        <p:sp>
          <p:nvSpPr>
            <p:cNvPr id="5" name="object 5"/>
            <p:cNvSpPr/>
            <p:nvPr/>
          </p:nvSpPr>
          <p:spPr>
            <a:xfrm>
              <a:off x="6359524" y="9739045"/>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7" name="object 7"/>
          <p:cNvSpPr txBox="1"/>
          <p:nvPr/>
        </p:nvSpPr>
        <p:spPr>
          <a:xfrm>
            <a:off x="2123340" y="85482"/>
            <a:ext cx="7945319" cy="6712053"/>
          </a:xfrm>
          <a:prstGeom prst="rect">
            <a:avLst/>
          </a:prstGeom>
        </p:spPr>
        <p:txBody>
          <a:bodyPr vert="horz" wrap="square" lIns="0" tIns="8659" rIns="0" bIns="0" rtlCol="0" anchor="t">
            <a:spAutoFit/>
          </a:bodyPr>
          <a:lstStyle/>
          <a:p>
            <a:pPr marR="75565" algn="ctr">
              <a:spcBef>
                <a:spcPts val="68"/>
              </a:spcBef>
            </a:pPr>
            <a:r>
              <a:rPr sz="1600" b="1" cap="small" spc="-11" dirty="0">
                <a:latin typeface="Calibri"/>
                <a:cs typeface="Calibri"/>
              </a:rPr>
              <a:t>“</a:t>
            </a:r>
            <a:r>
              <a:rPr sz="1600" b="1" cap="small" spc="-4" dirty="0">
                <a:latin typeface="Calibri"/>
                <a:cs typeface="Calibri"/>
              </a:rPr>
              <a:t>P</a:t>
            </a:r>
            <a:r>
              <a:rPr sz="1600" b="1" cap="small" spc="-13" dirty="0">
                <a:latin typeface="Calibri"/>
                <a:cs typeface="Calibri"/>
              </a:rPr>
              <a:t>a</a:t>
            </a:r>
            <a:r>
              <a:rPr sz="1600" b="1" cap="small" spc="-34" dirty="0">
                <a:latin typeface="Calibri"/>
                <a:cs typeface="Calibri"/>
              </a:rPr>
              <a:t>r</a:t>
            </a:r>
            <a:r>
              <a:rPr sz="1600" b="1" cap="small" spc="-17" dirty="0">
                <a:latin typeface="Calibri"/>
                <a:cs typeface="Calibri"/>
              </a:rPr>
              <a:t>e</a:t>
            </a:r>
            <a:r>
              <a:rPr sz="1600" b="1" cap="small" spc="11" dirty="0">
                <a:latin typeface="Calibri"/>
                <a:cs typeface="Calibri"/>
              </a:rPr>
              <a:t>n</a:t>
            </a:r>
            <a:r>
              <a:rPr sz="1600" b="1" cap="small" spc="-24" dirty="0">
                <a:latin typeface="Calibri"/>
                <a:cs typeface="Calibri"/>
              </a:rPr>
              <a:t>t</a:t>
            </a:r>
            <a:r>
              <a:rPr sz="1600" b="1" cap="small" spc="-13" dirty="0">
                <a:latin typeface="Calibri"/>
                <a:cs typeface="Calibri"/>
              </a:rPr>
              <a:t>s</a:t>
            </a:r>
            <a:r>
              <a:rPr sz="1600" b="1" cap="small" spc="-11" dirty="0">
                <a:latin typeface="Calibri"/>
                <a:cs typeface="Calibri"/>
              </a:rPr>
              <a:t>’</a:t>
            </a:r>
            <a:r>
              <a:rPr sz="1600" b="1" cap="small" spc="-48" dirty="0">
                <a:latin typeface="Calibri"/>
                <a:cs typeface="Calibri"/>
              </a:rPr>
              <a:t> </a:t>
            </a:r>
            <a:r>
              <a:rPr sz="1600" b="1" cap="small" spc="-11" dirty="0">
                <a:latin typeface="Calibri"/>
                <a:cs typeface="Calibri"/>
              </a:rPr>
              <a:t>R</a:t>
            </a:r>
            <a:r>
              <a:rPr sz="1600" b="1" cap="small" spc="4" dirty="0">
                <a:latin typeface="Calibri"/>
                <a:cs typeface="Calibri"/>
              </a:rPr>
              <a:t>i</a:t>
            </a:r>
            <a:r>
              <a:rPr sz="1600" b="1" cap="small" spc="11" dirty="0">
                <a:latin typeface="Calibri"/>
                <a:cs typeface="Calibri"/>
              </a:rPr>
              <a:t>g</a:t>
            </a:r>
            <a:r>
              <a:rPr sz="1600" b="1" cap="small" spc="-17" dirty="0">
                <a:latin typeface="Calibri"/>
                <a:cs typeface="Calibri"/>
              </a:rPr>
              <a:t>h</a:t>
            </a:r>
            <a:r>
              <a:rPr sz="1600" b="1" cap="small" dirty="0">
                <a:latin typeface="Calibri"/>
                <a:cs typeface="Calibri"/>
              </a:rPr>
              <a:t>t</a:t>
            </a:r>
            <a:r>
              <a:rPr sz="1600" b="1" cap="small" spc="-4" dirty="0">
                <a:latin typeface="Calibri"/>
                <a:cs typeface="Calibri"/>
              </a:rPr>
              <a:t> </a:t>
            </a:r>
            <a:r>
              <a:rPr sz="1600" b="1" cap="small" spc="11" dirty="0">
                <a:latin typeface="Calibri"/>
                <a:cs typeface="Calibri"/>
              </a:rPr>
              <a:t>t</a:t>
            </a:r>
            <a:r>
              <a:rPr sz="1600" b="1" cap="small" dirty="0">
                <a:latin typeface="Calibri"/>
                <a:cs typeface="Calibri"/>
              </a:rPr>
              <a:t>o</a:t>
            </a:r>
            <a:r>
              <a:rPr sz="1600" b="1" cap="small" spc="-34" dirty="0">
                <a:latin typeface="Calibri"/>
                <a:cs typeface="Calibri"/>
              </a:rPr>
              <a:t> K</a:t>
            </a:r>
            <a:r>
              <a:rPr sz="1600" b="1" cap="small" spc="-24" dirty="0">
                <a:latin typeface="Calibri"/>
                <a:cs typeface="Calibri"/>
              </a:rPr>
              <a:t>n</a:t>
            </a:r>
            <a:r>
              <a:rPr sz="1600" b="1" cap="small" spc="-11" dirty="0">
                <a:latin typeface="Calibri"/>
                <a:cs typeface="Calibri"/>
              </a:rPr>
              <a:t>o</a:t>
            </a:r>
            <a:r>
              <a:rPr sz="1600" b="1" cap="small" spc="-37" dirty="0">
                <a:latin typeface="Calibri"/>
                <a:cs typeface="Calibri"/>
              </a:rPr>
              <a:t>w</a:t>
            </a:r>
            <a:r>
              <a:rPr sz="1600" b="1" cap="small" spc="-13" dirty="0">
                <a:latin typeface="Calibri"/>
                <a:cs typeface="Calibri"/>
              </a:rPr>
              <a:t>”</a:t>
            </a:r>
            <a:endParaRPr lang="en-US" sz="1600" dirty="0">
              <a:latin typeface="Calibri"/>
              <a:ea typeface="Calibri"/>
              <a:cs typeface="Calibri"/>
            </a:endParaRPr>
          </a:p>
          <a:p>
            <a:pPr>
              <a:spcBef>
                <a:spcPts val="7"/>
              </a:spcBef>
            </a:pPr>
            <a:endParaRPr sz="2400" dirty="0">
              <a:latin typeface="Calibri"/>
              <a:cs typeface="Calibri"/>
            </a:endParaRPr>
          </a:p>
          <a:p>
            <a:pPr marL="8255" marR="45085">
              <a:lnSpc>
                <a:spcPct val="101699"/>
              </a:lnSpc>
              <a:spcBef>
                <a:spcPts val="4"/>
              </a:spcBef>
            </a:pPr>
            <a:r>
              <a:rPr sz="1200" dirty="0">
                <a:latin typeface="Calibri"/>
                <a:cs typeface="Calibri"/>
              </a:rPr>
              <a:t>The</a:t>
            </a:r>
            <a:r>
              <a:rPr sz="1200" spc="-11" dirty="0">
                <a:latin typeface="Calibri"/>
                <a:cs typeface="Calibri"/>
              </a:rPr>
              <a:t> </a:t>
            </a:r>
            <a:r>
              <a:rPr sz="1200" dirty="0">
                <a:latin typeface="Calibri"/>
                <a:cs typeface="Calibri"/>
              </a:rPr>
              <a:t>Washoe</a:t>
            </a:r>
            <a:r>
              <a:rPr sz="1200" spc="-7" dirty="0">
                <a:latin typeface="Calibri"/>
                <a:cs typeface="Calibri"/>
              </a:rPr>
              <a:t> County</a:t>
            </a:r>
            <a:r>
              <a:rPr sz="1200" spc="-17" dirty="0">
                <a:latin typeface="Calibri"/>
                <a:cs typeface="Calibri"/>
              </a:rPr>
              <a:t> </a:t>
            </a:r>
            <a:r>
              <a:rPr sz="1200" dirty="0">
                <a:latin typeface="Calibri"/>
                <a:cs typeface="Calibri"/>
              </a:rPr>
              <a:t>School</a:t>
            </a:r>
            <a:r>
              <a:rPr sz="1200" spc="153" dirty="0">
                <a:latin typeface="Calibri"/>
                <a:cs typeface="Calibri"/>
              </a:rPr>
              <a:t> </a:t>
            </a:r>
            <a:r>
              <a:rPr sz="1200" dirty="0">
                <a:latin typeface="Calibri"/>
                <a:cs typeface="Calibri"/>
              </a:rPr>
              <a:t>District</a:t>
            </a:r>
            <a:r>
              <a:rPr sz="1200" spc="153" dirty="0">
                <a:latin typeface="Calibri"/>
                <a:cs typeface="Calibri"/>
              </a:rPr>
              <a:t> </a:t>
            </a:r>
            <a:r>
              <a:rPr sz="1200" dirty="0">
                <a:latin typeface="Calibri"/>
                <a:cs typeface="Calibri"/>
              </a:rPr>
              <a:t>is</a:t>
            </a:r>
            <a:r>
              <a:rPr sz="1200" spc="-11" dirty="0">
                <a:latin typeface="Calibri"/>
                <a:cs typeface="Calibri"/>
              </a:rPr>
              <a:t> </a:t>
            </a:r>
            <a:r>
              <a:rPr sz="1200" dirty="0">
                <a:latin typeface="Calibri"/>
                <a:cs typeface="Calibri"/>
              </a:rPr>
              <a:t>committed</a:t>
            </a:r>
            <a:r>
              <a:rPr sz="1200" spc="150" dirty="0">
                <a:latin typeface="Calibri"/>
                <a:cs typeface="Calibri"/>
              </a:rPr>
              <a:t> </a:t>
            </a:r>
            <a:r>
              <a:rPr sz="1200" dirty="0">
                <a:latin typeface="Calibri"/>
                <a:cs typeface="Calibri"/>
              </a:rPr>
              <a:t>to</a:t>
            </a:r>
            <a:r>
              <a:rPr sz="1200" spc="-7" dirty="0">
                <a:latin typeface="Calibri"/>
                <a:cs typeface="Calibri"/>
              </a:rPr>
              <a:t> </a:t>
            </a:r>
            <a:r>
              <a:rPr sz="1200" dirty="0">
                <a:latin typeface="Calibri"/>
                <a:cs typeface="Calibri"/>
              </a:rPr>
              <a:t>following</a:t>
            </a:r>
            <a:r>
              <a:rPr sz="1200" spc="150" dirty="0">
                <a:latin typeface="Calibri"/>
                <a:cs typeface="Calibri"/>
              </a:rPr>
              <a:t> </a:t>
            </a:r>
            <a:r>
              <a:rPr sz="1200" dirty="0">
                <a:latin typeface="Calibri"/>
                <a:cs typeface="Calibri"/>
              </a:rPr>
              <a:t>all</a:t>
            </a:r>
            <a:r>
              <a:rPr sz="1200" spc="146" dirty="0">
                <a:latin typeface="Calibri"/>
                <a:cs typeface="Calibri"/>
              </a:rPr>
              <a:t> </a:t>
            </a:r>
            <a:r>
              <a:rPr sz="1200" spc="-7" dirty="0">
                <a:latin typeface="Calibri"/>
                <a:cs typeface="Calibri"/>
              </a:rPr>
              <a:t>guidelines </a:t>
            </a:r>
            <a:r>
              <a:rPr sz="1200" dirty="0">
                <a:latin typeface="Calibri"/>
                <a:cs typeface="Calibri"/>
              </a:rPr>
              <a:t>as</a:t>
            </a:r>
            <a:r>
              <a:rPr sz="1200" spc="-7" dirty="0">
                <a:latin typeface="Calibri"/>
                <a:cs typeface="Calibri"/>
              </a:rPr>
              <a:t> established</a:t>
            </a:r>
            <a:r>
              <a:rPr sz="1200" spc="-13" dirty="0">
                <a:latin typeface="Calibri"/>
                <a:cs typeface="Calibri"/>
              </a:rPr>
              <a:t> </a:t>
            </a:r>
            <a:r>
              <a:rPr sz="1200" dirty="0">
                <a:latin typeface="Calibri"/>
                <a:cs typeface="Calibri"/>
              </a:rPr>
              <a:t>under</a:t>
            </a:r>
            <a:r>
              <a:rPr lang="en-US" sz="1200" spc="153" dirty="0">
                <a:latin typeface="Calibri"/>
                <a:cs typeface="Calibri"/>
              </a:rPr>
              <a:t> </a:t>
            </a:r>
            <a:r>
              <a:rPr sz="1200" spc="-17" dirty="0">
                <a:latin typeface="Calibri"/>
                <a:cs typeface="Calibri"/>
              </a:rPr>
              <a:t>the</a:t>
            </a:r>
            <a:r>
              <a:rPr lang="en-US" sz="1200" spc="-17" dirty="0">
                <a:latin typeface="Calibri"/>
                <a:cs typeface="Calibri"/>
              </a:rPr>
              <a:t> </a:t>
            </a:r>
            <a:r>
              <a:rPr sz="1200" dirty="0">
                <a:latin typeface="Calibri"/>
                <a:cs typeface="Calibri"/>
              </a:rPr>
              <a:t>Every</a:t>
            </a:r>
            <a:r>
              <a:rPr sz="1200" spc="-20" dirty="0">
                <a:latin typeface="Calibri"/>
                <a:cs typeface="Calibri"/>
              </a:rPr>
              <a:t> </a:t>
            </a:r>
            <a:r>
              <a:rPr sz="1200" spc="-7" dirty="0">
                <a:latin typeface="Calibri"/>
                <a:cs typeface="Calibri"/>
              </a:rPr>
              <a:t>Student Succeeds</a:t>
            </a:r>
            <a:r>
              <a:rPr sz="1200" spc="-13" dirty="0">
                <a:latin typeface="Calibri"/>
                <a:cs typeface="Calibri"/>
              </a:rPr>
              <a:t> </a:t>
            </a:r>
            <a:r>
              <a:rPr sz="1200" dirty="0">
                <a:latin typeface="Calibri"/>
                <a:cs typeface="Calibri"/>
              </a:rPr>
              <a:t>Act,</a:t>
            </a:r>
            <a:r>
              <a:rPr sz="1200" spc="-20" dirty="0">
                <a:latin typeface="Calibri"/>
                <a:cs typeface="Calibri"/>
              </a:rPr>
              <a:t> </a:t>
            </a:r>
            <a:r>
              <a:rPr sz="1200" spc="-7" dirty="0">
                <a:latin typeface="Calibri"/>
                <a:cs typeface="Calibri"/>
              </a:rPr>
              <a:t>which</a:t>
            </a:r>
            <a:r>
              <a:rPr sz="1200" spc="-24" dirty="0">
                <a:latin typeface="Calibri"/>
                <a:cs typeface="Calibri"/>
              </a:rPr>
              <a:t> </a:t>
            </a:r>
            <a:r>
              <a:rPr sz="1200" dirty="0">
                <a:latin typeface="Calibri"/>
                <a:cs typeface="Calibri"/>
              </a:rPr>
              <a:t>is</a:t>
            </a:r>
            <a:r>
              <a:rPr sz="1200" spc="-17"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effect</a:t>
            </a:r>
            <a:r>
              <a:rPr sz="1200" spc="-24" dirty="0">
                <a:latin typeface="Calibri"/>
                <a:cs typeface="Calibri"/>
              </a:rPr>
              <a:t> </a:t>
            </a:r>
            <a:r>
              <a:rPr sz="1200" spc="-7" dirty="0">
                <a:latin typeface="Calibri"/>
                <a:cs typeface="Calibri"/>
              </a:rPr>
              <a:t>during</a:t>
            </a:r>
            <a:r>
              <a:rPr sz="1200" spc="-20" dirty="0">
                <a:latin typeface="Calibri"/>
                <a:cs typeface="Calibri"/>
              </a:rPr>
              <a:t> </a:t>
            </a:r>
            <a:r>
              <a:rPr sz="1200" dirty="0">
                <a:latin typeface="Calibri"/>
                <a:cs typeface="Calibri"/>
              </a:rPr>
              <a:t>the</a:t>
            </a:r>
            <a:r>
              <a:rPr sz="1200" spc="-4" dirty="0">
                <a:latin typeface="Calibri"/>
                <a:cs typeface="Calibri"/>
              </a:rPr>
              <a:t> </a:t>
            </a:r>
            <a:r>
              <a:rPr lang="en-US" sz="1200" spc="-13" dirty="0">
                <a:latin typeface="Calibri"/>
                <a:cs typeface="Calibri"/>
              </a:rPr>
              <a:t>2024-</a:t>
            </a:r>
            <a:r>
              <a:rPr lang="en-US" sz="1200" dirty="0">
                <a:latin typeface="Calibri"/>
                <a:cs typeface="Calibri"/>
              </a:rPr>
              <a:t>25</a:t>
            </a:r>
            <a:r>
              <a:rPr sz="1200" spc="-27" dirty="0">
                <a:latin typeface="Calibri"/>
                <a:cs typeface="Calibri"/>
              </a:rPr>
              <a:t> </a:t>
            </a:r>
            <a:r>
              <a:rPr sz="1200" dirty="0">
                <a:latin typeface="Calibri"/>
                <a:cs typeface="Calibri"/>
              </a:rPr>
              <a:t>school</a:t>
            </a:r>
            <a:r>
              <a:rPr sz="1200" spc="-13" dirty="0">
                <a:latin typeface="Calibri"/>
                <a:cs typeface="Calibri"/>
              </a:rPr>
              <a:t> </a:t>
            </a:r>
            <a:r>
              <a:rPr sz="1200" spc="-7" dirty="0">
                <a:latin typeface="Calibri"/>
                <a:cs typeface="Calibri"/>
              </a:rPr>
              <a:t>year.</a:t>
            </a:r>
            <a:endParaRPr sz="1200" dirty="0">
              <a:latin typeface="Calibri"/>
              <a:ea typeface="Calibri"/>
              <a:cs typeface="Calibri"/>
            </a:endParaRPr>
          </a:p>
          <a:p>
            <a:pPr>
              <a:spcBef>
                <a:spcPts val="13"/>
              </a:spcBef>
            </a:pPr>
            <a:endParaRPr sz="1200" dirty="0">
              <a:latin typeface="Calibri"/>
              <a:cs typeface="Calibri"/>
            </a:endParaRPr>
          </a:p>
          <a:p>
            <a:pPr marL="32385"/>
            <a:r>
              <a:rPr sz="1200" dirty="0">
                <a:latin typeface="Calibri"/>
                <a:cs typeface="Calibri"/>
              </a:rPr>
              <a:t>You</a:t>
            </a:r>
            <a:r>
              <a:rPr sz="1200" spc="-17" dirty="0">
                <a:latin typeface="Calibri"/>
                <a:cs typeface="Calibri"/>
              </a:rPr>
              <a:t> </a:t>
            </a:r>
            <a:r>
              <a:rPr sz="1200" dirty="0">
                <a:latin typeface="Calibri"/>
                <a:cs typeface="Calibri"/>
              </a:rPr>
              <a:t>have</a:t>
            </a:r>
            <a:r>
              <a:rPr sz="1200" spc="-11"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right</a:t>
            </a:r>
            <a:r>
              <a:rPr sz="1200" spc="-11" dirty="0">
                <a:latin typeface="Calibri"/>
                <a:cs typeface="Calibri"/>
              </a:rPr>
              <a:t> </a:t>
            </a:r>
            <a:r>
              <a:rPr sz="1200" spc="-17" dirty="0">
                <a:latin typeface="Calibri"/>
                <a:cs typeface="Calibri"/>
              </a:rPr>
              <a:t>to:</a:t>
            </a:r>
            <a:endParaRPr sz="1200" dirty="0">
              <a:latin typeface="Calibri"/>
              <a:ea typeface="Calibri"/>
              <a:cs typeface="Calibri"/>
            </a:endParaRPr>
          </a:p>
          <a:p>
            <a:pPr>
              <a:spcBef>
                <a:spcPts val="31"/>
              </a:spcBef>
            </a:pPr>
            <a:endParaRPr sz="1400" dirty="0">
              <a:latin typeface="Calibri"/>
              <a:cs typeface="Calibri"/>
            </a:endParaRPr>
          </a:p>
          <a:p>
            <a:pPr marL="184150" marR="734695" indent="-156210">
              <a:lnSpc>
                <a:spcPct val="101099"/>
              </a:lnSpc>
              <a:buFont typeface="Symbol"/>
              <a:buChar char=""/>
              <a:tabLst>
                <a:tab pos="184000" algn="l"/>
                <a:tab pos="184865" algn="l"/>
              </a:tabLst>
            </a:pPr>
            <a:r>
              <a:rPr sz="1200" dirty="0">
                <a:latin typeface="Calibri"/>
                <a:cs typeface="Calibri"/>
              </a:rPr>
              <a:t>Know</a:t>
            </a:r>
            <a:r>
              <a:rPr sz="1200" spc="-27"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level</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achievement</a:t>
            </a:r>
            <a:r>
              <a:rPr sz="1200" spc="-11" dirty="0">
                <a:latin typeface="Calibri"/>
                <a:cs typeface="Calibri"/>
              </a:rPr>
              <a:t> </a:t>
            </a:r>
            <a:r>
              <a:rPr sz="1200" dirty="0">
                <a:latin typeface="Calibri"/>
                <a:cs typeface="Calibri"/>
              </a:rPr>
              <a:t>their</a:t>
            </a:r>
            <a:r>
              <a:rPr sz="1200" spc="-7" dirty="0">
                <a:latin typeface="Calibri"/>
                <a:cs typeface="Calibri"/>
              </a:rPr>
              <a:t> </a:t>
            </a:r>
            <a:r>
              <a:rPr sz="1200" dirty="0">
                <a:latin typeface="Calibri"/>
                <a:cs typeface="Calibri"/>
              </a:rPr>
              <a:t>child</a:t>
            </a:r>
            <a:r>
              <a:rPr sz="1200" spc="-11" dirty="0">
                <a:latin typeface="Calibri"/>
                <a:cs typeface="Calibri"/>
              </a:rPr>
              <a:t> </a:t>
            </a:r>
            <a:r>
              <a:rPr sz="1200" dirty="0">
                <a:latin typeface="Calibri"/>
                <a:cs typeface="Calibri"/>
              </a:rPr>
              <a:t>attained</a:t>
            </a:r>
            <a:r>
              <a:rPr sz="1200" spc="-7"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state </a:t>
            </a:r>
            <a:r>
              <a:rPr sz="1200" spc="-7" dirty="0">
                <a:latin typeface="Calibri"/>
                <a:cs typeface="Calibri"/>
              </a:rPr>
              <a:t>academic assessments</a:t>
            </a:r>
            <a:endParaRPr sz="1200" dirty="0">
              <a:latin typeface="Calibri"/>
              <a:ea typeface="Calibri"/>
              <a:cs typeface="Calibri"/>
            </a:endParaRPr>
          </a:p>
          <a:p>
            <a:pPr>
              <a:spcBef>
                <a:spcPts val="27"/>
              </a:spcBef>
              <a:buFont typeface="Symbol"/>
              <a:buChar char=""/>
            </a:pPr>
            <a:endParaRPr sz="1200" dirty="0">
              <a:latin typeface="Calibri"/>
              <a:cs typeface="Calibri"/>
            </a:endParaRPr>
          </a:p>
          <a:p>
            <a:pPr marL="184150" marR="456565" indent="-156210">
              <a:lnSpc>
                <a:spcPct val="104099"/>
              </a:lnSpc>
              <a:buFont typeface="Symbol"/>
              <a:buChar char=""/>
              <a:tabLst>
                <a:tab pos="184000" algn="l"/>
                <a:tab pos="184865" algn="l"/>
              </a:tabLst>
            </a:pPr>
            <a:r>
              <a:rPr sz="1200" dirty="0">
                <a:latin typeface="Calibri"/>
                <a:cs typeface="Calibri"/>
              </a:rPr>
              <a:t>Request</a:t>
            </a:r>
            <a:r>
              <a:rPr sz="1200" spc="-17" dirty="0">
                <a:latin typeface="Calibri"/>
                <a:cs typeface="Calibri"/>
              </a:rPr>
              <a:t> </a:t>
            </a:r>
            <a:r>
              <a:rPr sz="1200" spc="-7" dirty="0">
                <a:latin typeface="Calibri"/>
                <a:cs typeface="Calibri"/>
              </a:rPr>
              <a:t>information </a:t>
            </a:r>
            <a:r>
              <a:rPr sz="1200" dirty="0">
                <a:latin typeface="Calibri"/>
                <a:cs typeface="Calibri"/>
              </a:rPr>
              <a:t>on</a:t>
            </a:r>
            <a:r>
              <a:rPr sz="1200" spc="-13" dirty="0">
                <a:latin typeface="Calibri"/>
                <a:cs typeface="Calibri"/>
              </a:rPr>
              <a:t> </a:t>
            </a:r>
            <a:r>
              <a:rPr sz="1200" dirty="0">
                <a:latin typeface="Calibri"/>
                <a:cs typeface="Calibri"/>
              </a:rPr>
              <a:t>the </a:t>
            </a:r>
            <a:r>
              <a:rPr sz="1200" spc="-7" dirty="0">
                <a:latin typeface="Calibri"/>
                <a:cs typeface="Calibri"/>
              </a:rPr>
              <a:t>professional qualifications </a:t>
            </a:r>
            <a:r>
              <a:rPr sz="1200" dirty="0">
                <a:latin typeface="Calibri"/>
                <a:cs typeface="Calibri"/>
              </a:rPr>
              <a:t>of</a:t>
            </a:r>
            <a:r>
              <a:rPr sz="1200" spc="-11" dirty="0">
                <a:latin typeface="Calibri"/>
                <a:cs typeface="Calibri"/>
              </a:rPr>
              <a:t> </a:t>
            </a:r>
            <a:r>
              <a:rPr sz="1200" dirty="0">
                <a:latin typeface="Calibri"/>
                <a:cs typeface="Calibri"/>
              </a:rPr>
              <a:t>your</a:t>
            </a:r>
            <a:r>
              <a:rPr sz="1200" spc="7" dirty="0">
                <a:latin typeface="Calibri"/>
                <a:cs typeface="Calibri"/>
              </a:rPr>
              <a:t> </a:t>
            </a:r>
            <a:r>
              <a:rPr sz="1200" spc="-7" dirty="0">
                <a:latin typeface="Calibri"/>
                <a:cs typeface="Calibri"/>
              </a:rPr>
              <a:t>student’s classroom teachers,</a:t>
            </a:r>
            <a:r>
              <a:rPr sz="1200" spc="-13" dirty="0">
                <a:latin typeface="Calibri"/>
                <a:cs typeface="Calibri"/>
              </a:rPr>
              <a:t> </a:t>
            </a:r>
            <a:r>
              <a:rPr sz="1200" dirty="0">
                <a:latin typeface="Calibri"/>
                <a:cs typeface="Calibri"/>
              </a:rPr>
              <a:t>which</a:t>
            </a:r>
            <a:r>
              <a:rPr sz="1200" spc="-20" dirty="0">
                <a:latin typeface="Calibri"/>
                <a:cs typeface="Calibri"/>
              </a:rPr>
              <a:t> </a:t>
            </a:r>
            <a:r>
              <a:rPr sz="1200" dirty="0">
                <a:latin typeface="Calibri"/>
                <a:cs typeface="Calibri"/>
              </a:rPr>
              <a:t>should</a:t>
            </a:r>
            <a:r>
              <a:rPr sz="1200" spc="-17" dirty="0">
                <a:latin typeface="Calibri"/>
                <a:cs typeface="Calibri"/>
              </a:rPr>
              <a:t> </a:t>
            </a:r>
            <a:r>
              <a:rPr sz="1200" spc="-7" dirty="0">
                <a:latin typeface="Calibri"/>
                <a:cs typeface="Calibri"/>
              </a:rPr>
              <a:t>include</a:t>
            </a:r>
            <a:r>
              <a:rPr sz="1200" spc="-13" dirty="0">
                <a:latin typeface="Calibri"/>
                <a:cs typeface="Calibri"/>
              </a:rPr>
              <a:t> </a:t>
            </a:r>
            <a:r>
              <a:rPr sz="1200" dirty="0">
                <a:latin typeface="Calibri"/>
                <a:cs typeface="Calibri"/>
              </a:rPr>
              <a:t>meeting</a:t>
            </a:r>
            <a:r>
              <a:rPr sz="1200" spc="-24" dirty="0">
                <a:latin typeface="Calibri"/>
                <a:cs typeface="Calibri"/>
              </a:rPr>
              <a:t> </a:t>
            </a:r>
            <a:r>
              <a:rPr sz="1200" spc="-7" dirty="0">
                <a:latin typeface="Calibri"/>
                <a:cs typeface="Calibri"/>
              </a:rPr>
              <a:t>applicable</a:t>
            </a:r>
            <a:r>
              <a:rPr sz="1200" spc="-13" dirty="0">
                <a:latin typeface="Calibri"/>
                <a:cs typeface="Calibri"/>
              </a:rPr>
              <a:t> </a:t>
            </a:r>
            <a:r>
              <a:rPr sz="1200" dirty="0">
                <a:latin typeface="Calibri"/>
                <a:cs typeface="Calibri"/>
              </a:rPr>
              <a:t>NV</a:t>
            </a:r>
            <a:r>
              <a:rPr sz="1200" spc="-4" dirty="0">
                <a:latin typeface="Calibri"/>
                <a:cs typeface="Calibri"/>
              </a:rPr>
              <a:t> </a:t>
            </a:r>
            <a:r>
              <a:rPr sz="1200" dirty="0">
                <a:latin typeface="Calibri"/>
                <a:cs typeface="Calibri"/>
              </a:rPr>
              <a:t>state</a:t>
            </a:r>
            <a:r>
              <a:rPr sz="1200" spc="-13" dirty="0">
                <a:latin typeface="Calibri"/>
                <a:cs typeface="Calibri"/>
              </a:rPr>
              <a:t> </a:t>
            </a:r>
            <a:r>
              <a:rPr sz="1200" dirty="0">
                <a:latin typeface="Calibri"/>
                <a:cs typeface="Calibri"/>
              </a:rPr>
              <a:t>certification</a:t>
            </a:r>
            <a:r>
              <a:rPr sz="1200" spc="-11" dirty="0">
                <a:latin typeface="Calibri"/>
                <a:cs typeface="Calibri"/>
              </a:rPr>
              <a:t> </a:t>
            </a:r>
            <a:r>
              <a:rPr sz="1200" dirty="0">
                <a:latin typeface="Calibri"/>
                <a:cs typeface="Calibri"/>
              </a:rPr>
              <a:t>and</a:t>
            </a:r>
            <a:r>
              <a:rPr sz="1200" spc="-7" dirty="0">
                <a:latin typeface="Calibri"/>
                <a:cs typeface="Calibri"/>
              </a:rPr>
              <a:t> licensure </a:t>
            </a:r>
            <a:r>
              <a:rPr sz="1200" dirty="0">
                <a:latin typeface="Calibri"/>
                <a:cs typeface="Calibri"/>
              </a:rPr>
              <a:t>requirements</a:t>
            </a:r>
            <a:r>
              <a:rPr sz="1200" spc="-17" dirty="0">
                <a:latin typeface="Calibri"/>
                <a:cs typeface="Calibri"/>
              </a:rPr>
              <a:t> </a:t>
            </a:r>
            <a:r>
              <a:rPr sz="1200" dirty="0">
                <a:latin typeface="Calibri"/>
                <a:cs typeface="Calibri"/>
              </a:rPr>
              <a:t>for</a:t>
            </a:r>
            <a:r>
              <a:rPr sz="1200" spc="-7" dirty="0">
                <a:latin typeface="Calibri"/>
                <a:cs typeface="Calibri"/>
              </a:rPr>
              <a:t> </a:t>
            </a:r>
            <a:r>
              <a:rPr sz="1200" dirty="0">
                <a:latin typeface="Calibri"/>
                <a:cs typeface="Calibri"/>
              </a:rPr>
              <a:t>the</a:t>
            </a:r>
            <a:r>
              <a:rPr sz="1200" spc="-7" dirty="0">
                <a:latin typeface="Calibri"/>
                <a:cs typeface="Calibri"/>
              </a:rPr>
              <a:t> </a:t>
            </a:r>
            <a:r>
              <a:rPr sz="1200" dirty="0">
                <a:latin typeface="Calibri"/>
                <a:cs typeface="Calibri"/>
              </a:rPr>
              <a:t>grade</a:t>
            </a:r>
            <a:r>
              <a:rPr sz="1200" spc="-13" dirty="0">
                <a:latin typeface="Calibri"/>
                <a:cs typeface="Calibri"/>
              </a:rPr>
              <a:t> </a:t>
            </a:r>
            <a:r>
              <a:rPr sz="1200" dirty="0">
                <a:latin typeface="Calibri"/>
                <a:cs typeface="Calibri"/>
              </a:rPr>
              <a:t>levels</a:t>
            </a:r>
            <a:r>
              <a:rPr sz="1200" spc="-11" dirty="0">
                <a:latin typeface="Calibri"/>
                <a:cs typeface="Calibri"/>
              </a:rPr>
              <a:t> </a:t>
            </a:r>
            <a:r>
              <a:rPr sz="1200" dirty="0">
                <a:latin typeface="Calibri"/>
                <a:cs typeface="Calibri"/>
              </a:rPr>
              <a:t>and</a:t>
            </a:r>
            <a:r>
              <a:rPr sz="1200" spc="-11" dirty="0">
                <a:latin typeface="Calibri"/>
                <a:cs typeface="Calibri"/>
              </a:rPr>
              <a:t> </a:t>
            </a:r>
            <a:r>
              <a:rPr sz="1200" dirty="0">
                <a:latin typeface="Calibri"/>
                <a:cs typeface="Calibri"/>
              </a:rPr>
              <a:t>subject</a:t>
            </a:r>
            <a:r>
              <a:rPr sz="1200" spc="-7" dirty="0">
                <a:latin typeface="Calibri"/>
                <a:cs typeface="Calibri"/>
              </a:rPr>
              <a:t> </a:t>
            </a:r>
            <a:r>
              <a:rPr sz="1200" dirty="0">
                <a:latin typeface="Calibri"/>
                <a:cs typeface="Calibri"/>
              </a:rPr>
              <a:t>areas</a:t>
            </a:r>
            <a:r>
              <a:rPr sz="1200" spc="-4"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which</a:t>
            </a:r>
            <a:r>
              <a:rPr sz="1200" spc="-13" dirty="0">
                <a:latin typeface="Calibri"/>
                <a:cs typeface="Calibri"/>
              </a:rPr>
              <a:t> </a:t>
            </a:r>
            <a:r>
              <a:rPr sz="1200" dirty="0">
                <a:latin typeface="Calibri"/>
                <a:cs typeface="Calibri"/>
              </a:rPr>
              <a:t>the</a:t>
            </a:r>
            <a:r>
              <a:rPr sz="1200" spc="-13" dirty="0">
                <a:latin typeface="Calibri"/>
                <a:cs typeface="Calibri"/>
              </a:rPr>
              <a:t> </a:t>
            </a:r>
            <a:r>
              <a:rPr sz="1200" dirty="0">
                <a:latin typeface="Calibri"/>
                <a:cs typeface="Calibri"/>
              </a:rPr>
              <a:t>teacher</a:t>
            </a:r>
            <a:r>
              <a:rPr sz="1200" spc="-7" dirty="0">
                <a:latin typeface="Calibri"/>
                <a:cs typeface="Calibri"/>
              </a:rPr>
              <a:t> provides </a:t>
            </a:r>
            <a:r>
              <a:rPr sz="1200" dirty="0">
                <a:latin typeface="Calibri"/>
                <a:cs typeface="Calibri"/>
              </a:rPr>
              <a:t>instruction.</a:t>
            </a:r>
            <a:r>
              <a:rPr sz="1200" spc="133" dirty="0">
                <a:latin typeface="Calibri"/>
                <a:cs typeface="Calibri"/>
              </a:rPr>
              <a:t> </a:t>
            </a:r>
            <a:r>
              <a:rPr sz="1200" dirty="0">
                <a:latin typeface="Calibri"/>
                <a:cs typeface="Calibri"/>
              </a:rPr>
              <a:t>This</a:t>
            </a:r>
            <a:r>
              <a:rPr sz="1200" spc="-17" dirty="0">
                <a:latin typeface="Calibri"/>
                <a:cs typeface="Calibri"/>
              </a:rPr>
              <a:t> </a:t>
            </a:r>
            <a:r>
              <a:rPr sz="1200" dirty="0">
                <a:latin typeface="Calibri"/>
                <a:cs typeface="Calibri"/>
              </a:rPr>
              <a:t>would</a:t>
            </a:r>
            <a:r>
              <a:rPr sz="1200" spc="-13" dirty="0">
                <a:latin typeface="Calibri"/>
                <a:cs typeface="Calibri"/>
              </a:rPr>
              <a:t> </a:t>
            </a:r>
            <a:r>
              <a:rPr sz="1200" dirty="0">
                <a:latin typeface="Calibri"/>
                <a:cs typeface="Calibri"/>
              </a:rPr>
              <a:t>include</a:t>
            </a:r>
            <a:r>
              <a:rPr sz="1200" spc="-7" dirty="0">
                <a:latin typeface="Calibri"/>
                <a:cs typeface="Calibri"/>
              </a:rPr>
              <a:t> </a:t>
            </a:r>
            <a:r>
              <a:rPr sz="1200" dirty="0">
                <a:latin typeface="Calibri"/>
                <a:cs typeface="Calibri"/>
              </a:rPr>
              <a:t>teaching</a:t>
            </a:r>
            <a:r>
              <a:rPr sz="1200" spc="-13" dirty="0">
                <a:latin typeface="Calibri"/>
                <a:cs typeface="Calibri"/>
              </a:rPr>
              <a:t> </a:t>
            </a:r>
            <a:r>
              <a:rPr sz="1200" dirty="0">
                <a:latin typeface="Calibri"/>
                <a:cs typeface="Calibri"/>
              </a:rPr>
              <a:t>under</a:t>
            </a:r>
            <a:r>
              <a:rPr sz="1200" spc="-13" dirty="0">
                <a:latin typeface="Calibri"/>
                <a:cs typeface="Calibri"/>
              </a:rPr>
              <a:t> </a:t>
            </a:r>
            <a:r>
              <a:rPr sz="1200" dirty="0">
                <a:latin typeface="Calibri"/>
                <a:cs typeface="Calibri"/>
              </a:rPr>
              <a:t>emergency</a:t>
            </a:r>
            <a:r>
              <a:rPr sz="1200" spc="-17" dirty="0">
                <a:latin typeface="Calibri"/>
                <a:cs typeface="Calibri"/>
              </a:rPr>
              <a:t> </a:t>
            </a:r>
            <a:r>
              <a:rPr sz="1200" dirty="0">
                <a:latin typeface="Calibri"/>
                <a:cs typeface="Calibri"/>
              </a:rPr>
              <a:t>or</a:t>
            </a:r>
            <a:r>
              <a:rPr sz="1200" spc="-17" dirty="0">
                <a:latin typeface="Calibri"/>
                <a:cs typeface="Calibri"/>
              </a:rPr>
              <a:t> </a:t>
            </a:r>
            <a:r>
              <a:rPr sz="1200" dirty="0">
                <a:latin typeface="Calibri"/>
                <a:cs typeface="Calibri"/>
              </a:rPr>
              <a:t>other</a:t>
            </a:r>
            <a:r>
              <a:rPr sz="1200" spc="-11" dirty="0">
                <a:latin typeface="Calibri"/>
                <a:cs typeface="Calibri"/>
              </a:rPr>
              <a:t> </a:t>
            </a:r>
            <a:r>
              <a:rPr sz="1200" dirty="0">
                <a:latin typeface="Calibri"/>
                <a:cs typeface="Calibri"/>
              </a:rPr>
              <a:t>provisional</a:t>
            </a:r>
            <a:r>
              <a:rPr sz="1200" spc="-11" dirty="0">
                <a:latin typeface="Calibri"/>
                <a:cs typeface="Calibri"/>
              </a:rPr>
              <a:t> </a:t>
            </a:r>
            <a:r>
              <a:rPr sz="1200" dirty="0">
                <a:latin typeface="Calibri"/>
                <a:cs typeface="Calibri"/>
              </a:rPr>
              <a:t>status</a:t>
            </a:r>
            <a:r>
              <a:rPr sz="1200" spc="-11" dirty="0">
                <a:latin typeface="Calibri"/>
                <a:cs typeface="Calibri"/>
              </a:rPr>
              <a:t> </a:t>
            </a:r>
            <a:r>
              <a:rPr sz="1200" dirty="0">
                <a:latin typeface="Calibri"/>
                <a:cs typeface="Calibri"/>
              </a:rPr>
              <a:t>and</a:t>
            </a:r>
            <a:r>
              <a:rPr sz="1200" spc="-11" dirty="0">
                <a:latin typeface="Calibri"/>
                <a:cs typeface="Calibri"/>
              </a:rPr>
              <a:t> </a:t>
            </a:r>
            <a:r>
              <a:rPr sz="1200" spc="-17" dirty="0">
                <a:latin typeface="Calibri"/>
                <a:cs typeface="Calibri"/>
              </a:rPr>
              <a:t>is </a:t>
            </a:r>
            <a:r>
              <a:rPr sz="1200" dirty="0">
                <a:latin typeface="Calibri"/>
                <a:cs typeface="Calibri"/>
              </a:rPr>
              <a:t>teaching</a:t>
            </a:r>
            <a:r>
              <a:rPr sz="1200" spc="-11" dirty="0">
                <a:latin typeface="Calibri"/>
                <a:cs typeface="Calibri"/>
              </a:rPr>
              <a:t> </a:t>
            </a:r>
            <a:r>
              <a:rPr sz="1200" dirty="0">
                <a:latin typeface="Calibri"/>
                <a:cs typeface="Calibri"/>
              </a:rPr>
              <a:t>in</a:t>
            </a:r>
            <a:r>
              <a:rPr sz="1200" spc="-4" dirty="0">
                <a:latin typeface="Calibri"/>
                <a:cs typeface="Calibri"/>
              </a:rPr>
              <a:t> </a:t>
            </a:r>
            <a:r>
              <a:rPr sz="1200" dirty="0">
                <a:latin typeface="Calibri"/>
                <a:cs typeface="Calibri"/>
              </a:rPr>
              <a:t>the</a:t>
            </a:r>
            <a:r>
              <a:rPr sz="1200" spc="-17" dirty="0">
                <a:latin typeface="Calibri"/>
                <a:cs typeface="Calibri"/>
              </a:rPr>
              <a:t> </a:t>
            </a:r>
            <a:r>
              <a:rPr sz="1200" dirty="0">
                <a:latin typeface="Calibri"/>
                <a:cs typeface="Calibri"/>
              </a:rPr>
              <a:t>field</a:t>
            </a:r>
            <a:r>
              <a:rPr sz="1200" spc="-13" dirty="0">
                <a:latin typeface="Calibri"/>
                <a:cs typeface="Calibri"/>
              </a:rPr>
              <a:t> </a:t>
            </a:r>
            <a:r>
              <a:rPr sz="1200" dirty="0">
                <a:latin typeface="Calibri"/>
                <a:cs typeface="Calibri"/>
              </a:rPr>
              <a:t>of</a:t>
            </a:r>
            <a:r>
              <a:rPr sz="1200" spc="-4" dirty="0">
                <a:latin typeface="Calibri"/>
                <a:cs typeface="Calibri"/>
              </a:rPr>
              <a:t> </a:t>
            </a:r>
            <a:r>
              <a:rPr sz="1200" dirty="0">
                <a:latin typeface="Calibri"/>
                <a:cs typeface="Calibri"/>
              </a:rPr>
              <a:t>discipline</a:t>
            </a:r>
            <a:r>
              <a:rPr sz="1200" spc="-4" dirty="0">
                <a:latin typeface="Calibri"/>
                <a:cs typeface="Calibri"/>
              </a:rPr>
              <a:t> </a:t>
            </a:r>
            <a:r>
              <a:rPr sz="1200" dirty="0">
                <a:latin typeface="Calibri"/>
                <a:cs typeface="Calibri"/>
              </a:rPr>
              <a:t>of</a:t>
            </a:r>
            <a:r>
              <a:rPr sz="1200" spc="-11"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certification.</a:t>
            </a:r>
            <a:endParaRPr sz="1200" dirty="0">
              <a:latin typeface="Calibri"/>
              <a:ea typeface="Calibri"/>
              <a:cs typeface="Calibri"/>
            </a:endParaRPr>
          </a:p>
          <a:p>
            <a:pPr>
              <a:spcBef>
                <a:spcPts val="7"/>
              </a:spcBef>
              <a:buFont typeface="Symbol"/>
              <a:buChar char=""/>
            </a:pPr>
            <a:endParaRPr sz="1200" dirty="0">
              <a:latin typeface="Calibri"/>
              <a:cs typeface="Calibri"/>
            </a:endParaRPr>
          </a:p>
          <a:p>
            <a:pPr marL="184150" marR="589915" indent="-156210">
              <a:lnSpc>
                <a:spcPct val="103600"/>
              </a:lnSpc>
              <a:buFont typeface="Symbol"/>
              <a:buChar char=""/>
              <a:tabLst>
                <a:tab pos="184000" algn="l"/>
                <a:tab pos="184865" algn="l"/>
              </a:tabLst>
            </a:pPr>
            <a:r>
              <a:rPr sz="1200" dirty="0">
                <a:latin typeface="Calibri"/>
                <a:cs typeface="Calibri"/>
              </a:rPr>
              <a:t>Request</a:t>
            </a:r>
            <a:r>
              <a:rPr sz="1200" spc="-11" dirty="0">
                <a:latin typeface="Calibri"/>
                <a:cs typeface="Calibri"/>
              </a:rPr>
              <a:t> </a:t>
            </a:r>
            <a:r>
              <a:rPr sz="1200" spc="-7" dirty="0">
                <a:latin typeface="Calibri"/>
                <a:cs typeface="Calibri"/>
              </a:rPr>
              <a:t>Information</a:t>
            </a:r>
            <a:r>
              <a:rPr sz="1200" spc="-17" dirty="0">
                <a:latin typeface="Calibri"/>
                <a:cs typeface="Calibri"/>
              </a:rPr>
              <a:t> </a:t>
            </a:r>
            <a:r>
              <a:rPr sz="1200" dirty="0">
                <a:latin typeface="Calibri"/>
                <a:cs typeface="Calibri"/>
              </a:rPr>
              <a:t>on</a:t>
            </a:r>
            <a:r>
              <a:rPr sz="1200" spc="-13"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paraprofessionals</a:t>
            </a:r>
            <a:r>
              <a:rPr sz="1200" spc="-11" dirty="0">
                <a:latin typeface="Calibri"/>
                <a:cs typeface="Calibri"/>
              </a:rPr>
              <a:t> </a:t>
            </a:r>
            <a:r>
              <a:rPr sz="1200" spc="-7" dirty="0">
                <a:latin typeface="Calibri"/>
                <a:cs typeface="Calibri"/>
              </a:rPr>
              <a:t>(teacher</a:t>
            </a:r>
            <a:r>
              <a:rPr sz="1200" dirty="0">
                <a:latin typeface="Calibri"/>
                <a:cs typeface="Calibri"/>
              </a:rPr>
              <a:t> aides,</a:t>
            </a:r>
            <a:r>
              <a:rPr sz="1200" spc="-7" dirty="0">
                <a:latin typeface="Calibri"/>
                <a:cs typeface="Calibri"/>
              </a:rPr>
              <a:t> teacher</a:t>
            </a:r>
            <a:r>
              <a:rPr sz="1200" dirty="0">
                <a:latin typeface="Calibri"/>
                <a:cs typeface="Calibri"/>
              </a:rPr>
              <a:t> </a:t>
            </a:r>
            <a:r>
              <a:rPr sz="1200" spc="-7" dirty="0">
                <a:latin typeface="Calibri"/>
                <a:cs typeface="Calibri"/>
              </a:rPr>
              <a:t>assistants,</a:t>
            </a:r>
            <a:r>
              <a:rPr sz="1200" spc="-11" dirty="0">
                <a:latin typeface="Calibri"/>
                <a:cs typeface="Calibri"/>
              </a:rPr>
              <a:t> </a:t>
            </a:r>
            <a:r>
              <a:rPr sz="1200" spc="-7" dirty="0">
                <a:latin typeface="Calibri"/>
                <a:cs typeface="Calibri"/>
              </a:rPr>
              <a:t>etc.) providing</a:t>
            </a:r>
            <a:r>
              <a:rPr sz="1200" spc="-37" dirty="0">
                <a:latin typeface="Calibri"/>
                <a:cs typeface="Calibri"/>
              </a:rPr>
              <a:t> </a:t>
            </a:r>
            <a:r>
              <a:rPr sz="1200" dirty="0">
                <a:latin typeface="Calibri"/>
                <a:cs typeface="Calibri"/>
              </a:rPr>
              <a:t>services</a:t>
            </a:r>
            <a:r>
              <a:rPr sz="1200" spc="-17"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your</a:t>
            </a:r>
            <a:r>
              <a:rPr sz="1200" spc="-13" dirty="0">
                <a:latin typeface="Calibri"/>
                <a:cs typeface="Calibri"/>
              </a:rPr>
              <a:t> </a:t>
            </a:r>
            <a:r>
              <a:rPr sz="1200" dirty="0">
                <a:latin typeface="Calibri"/>
                <a:cs typeface="Calibri"/>
              </a:rPr>
              <a:t>child.</a:t>
            </a:r>
            <a:r>
              <a:rPr sz="1200" spc="133" dirty="0">
                <a:latin typeface="Calibri"/>
                <a:cs typeface="Calibri"/>
              </a:rPr>
              <a:t> </a:t>
            </a:r>
            <a:r>
              <a:rPr sz="1200" dirty="0">
                <a:latin typeface="Calibri"/>
                <a:cs typeface="Calibri"/>
              </a:rPr>
              <a:t>Paraprofessionals</a:t>
            </a:r>
            <a:r>
              <a:rPr sz="1200" spc="-11" dirty="0">
                <a:latin typeface="Calibri"/>
                <a:cs typeface="Calibri"/>
              </a:rPr>
              <a:t> </a:t>
            </a:r>
            <a:r>
              <a:rPr sz="1200" dirty="0">
                <a:latin typeface="Calibri"/>
                <a:cs typeface="Calibri"/>
              </a:rPr>
              <a:t>should</a:t>
            </a:r>
            <a:r>
              <a:rPr sz="1200" spc="-13" dirty="0">
                <a:latin typeface="Calibri"/>
                <a:cs typeface="Calibri"/>
              </a:rPr>
              <a:t> </a:t>
            </a:r>
            <a:r>
              <a:rPr sz="1200" dirty="0">
                <a:latin typeface="Calibri"/>
                <a:cs typeface="Calibri"/>
              </a:rPr>
              <a:t>meet</a:t>
            </a:r>
            <a:r>
              <a:rPr sz="1200" spc="-20" dirty="0">
                <a:latin typeface="Calibri"/>
                <a:cs typeface="Calibri"/>
              </a:rPr>
              <a:t> </a:t>
            </a:r>
            <a:r>
              <a:rPr sz="1200" dirty="0">
                <a:latin typeface="Calibri"/>
                <a:cs typeface="Calibri"/>
              </a:rPr>
              <a:t>one</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the</a:t>
            </a:r>
            <a:r>
              <a:rPr sz="1200" spc="-17" dirty="0">
                <a:latin typeface="Calibri"/>
                <a:cs typeface="Calibri"/>
              </a:rPr>
              <a:t> </a:t>
            </a:r>
            <a:r>
              <a:rPr sz="1200" spc="-7" dirty="0">
                <a:latin typeface="Calibri"/>
                <a:cs typeface="Calibri"/>
              </a:rPr>
              <a:t>minimum </a:t>
            </a:r>
            <a:r>
              <a:rPr sz="1200" dirty="0">
                <a:latin typeface="Calibri"/>
                <a:cs typeface="Calibri"/>
              </a:rPr>
              <a:t>requirements,</a:t>
            </a:r>
            <a:r>
              <a:rPr sz="1200" spc="-20" dirty="0">
                <a:latin typeface="Calibri"/>
                <a:cs typeface="Calibri"/>
              </a:rPr>
              <a:t> </a:t>
            </a:r>
            <a:r>
              <a:rPr sz="1200" dirty="0">
                <a:latin typeface="Calibri"/>
                <a:cs typeface="Calibri"/>
              </a:rPr>
              <a:t>which</a:t>
            </a:r>
            <a:r>
              <a:rPr sz="1200" spc="-11" dirty="0">
                <a:latin typeface="Calibri"/>
                <a:cs typeface="Calibri"/>
              </a:rPr>
              <a:t> </a:t>
            </a:r>
            <a:r>
              <a:rPr sz="1200" dirty="0">
                <a:latin typeface="Calibri"/>
                <a:cs typeface="Calibri"/>
              </a:rPr>
              <a:t>is</a:t>
            </a:r>
            <a:r>
              <a:rPr sz="1200" spc="-7" dirty="0">
                <a:latin typeface="Calibri"/>
                <a:cs typeface="Calibri"/>
              </a:rPr>
              <a:t> </a:t>
            </a:r>
            <a:r>
              <a:rPr sz="1200" dirty="0">
                <a:latin typeface="Calibri"/>
                <a:cs typeface="Calibri"/>
              </a:rPr>
              <a:t>a</a:t>
            </a:r>
            <a:r>
              <a:rPr sz="1200" spc="-13" dirty="0">
                <a:latin typeface="Calibri"/>
                <a:cs typeface="Calibri"/>
              </a:rPr>
              <a:t> </a:t>
            </a:r>
            <a:r>
              <a:rPr sz="1200" dirty="0">
                <a:latin typeface="Calibri"/>
                <a:cs typeface="Calibri"/>
              </a:rPr>
              <a:t>minimum</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48</a:t>
            </a:r>
            <a:r>
              <a:rPr sz="1200" spc="-11" dirty="0">
                <a:latin typeface="Calibri"/>
                <a:cs typeface="Calibri"/>
              </a:rPr>
              <a:t> </a:t>
            </a:r>
            <a:r>
              <a:rPr sz="1200" dirty="0">
                <a:latin typeface="Calibri"/>
                <a:cs typeface="Calibri"/>
              </a:rPr>
              <a:t>college</a:t>
            </a:r>
            <a:r>
              <a:rPr sz="1200" spc="-13" dirty="0">
                <a:latin typeface="Calibri"/>
                <a:cs typeface="Calibri"/>
              </a:rPr>
              <a:t> </a:t>
            </a:r>
            <a:r>
              <a:rPr sz="1200" dirty="0">
                <a:latin typeface="Calibri"/>
                <a:cs typeface="Calibri"/>
              </a:rPr>
              <a:t>credit</a:t>
            </a:r>
            <a:r>
              <a:rPr sz="1200" spc="-13" dirty="0">
                <a:latin typeface="Calibri"/>
                <a:cs typeface="Calibri"/>
              </a:rPr>
              <a:t> </a:t>
            </a:r>
            <a:r>
              <a:rPr sz="1200" dirty="0">
                <a:latin typeface="Calibri"/>
                <a:cs typeface="Calibri"/>
              </a:rPr>
              <a:t>hours,</a:t>
            </a:r>
            <a:r>
              <a:rPr sz="1200" spc="-4" dirty="0">
                <a:latin typeface="Calibri"/>
                <a:cs typeface="Calibri"/>
              </a:rPr>
              <a:t> </a:t>
            </a:r>
            <a:r>
              <a:rPr sz="1200" dirty="0">
                <a:latin typeface="Calibri"/>
                <a:cs typeface="Calibri"/>
              </a:rPr>
              <a:t>an</a:t>
            </a:r>
            <a:r>
              <a:rPr sz="1200" spc="-11" dirty="0">
                <a:latin typeface="Calibri"/>
                <a:cs typeface="Calibri"/>
              </a:rPr>
              <a:t> </a:t>
            </a:r>
            <a:r>
              <a:rPr sz="1200" dirty="0">
                <a:latin typeface="Calibri"/>
                <a:cs typeface="Calibri"/>
              </a:rPr>
              <a:t>associate</a:t>
            </a:r>
            <a:r>
              <a:rPr sz="1200" spc="-11" dirty="0">
                <a:latin typeface="Calibri"/>
                <a:cs typeface="Calibri"/>
              </a:rPr>
              <a:t> </a:t>
            </a:r>
            <a:r>
              <a:rPr sz="1200" dirty="0">
                <a:latin typeface="Calibri"/>
                <a:cs typeface="Calibri"/>
              </a:rPr>
              <a:t>degree</a:t>
            </a:r>
            <a:r>
              <a:rPr sz="1200" spc="-11" dirty="0">
                <a:latin typeface="Calibri"/>
                <a:cs typeface="Calibri"/>
              </a:rPr>
              <a:t> </a:t>
            </a:r>
            <a:r>
              <a:rPr sz="1200" spc="-17" dirty="0">
                <a:latin typeface="Calibri"/>
                <a:cs typeface="Calibri"/>
              </a:rPr>
              <a:t>(or </a:t>
            </a:r>
            <a:r>
              <a:rPr sz="1200" dirty="0">
                <a:latin typeface="Calibri"/>
                <a:cs typeface="Calibri"/>
              </a:rPr>
              <a:t>higher),</a:t>
            </a:r>
            <a:r>
              <a:rPr sz="1200" spc="-11"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score</a:t>
            </a:r>
            <a:r>
              <a:rPr sz="1200" spc="-11" dirty="0">
                <a:latin typeface="Calibri"/>
                <a:cs typeface="Calibri"/>
              </a:rPr>
              <a:t> </a:t>
            </a:r>
            <a:r>
              <a:rPr sz="1200" dirty="0">
                <a:latin typeface="Calibri"/>
                <a:cs typeface="Calibri"/>
              </a:rPr>
              <a:t>at</a:t>
            </a:r>
            <a:r>
              <a:rPr sz="1200" spc="-7" dirty="0">
                <a:latin typeface="Calibri"/>
                <a:cs typeface="Calibri"/>
              </a:rPr>
              <a:t> </a:t>
            </a:r>
            <a:r>
              <a:rPr sz="1200" dirty="0">
                <a:latin typeface="Calibri"/>
                <a:cs typeface="Calibri"/>
              </a:rPr>
              <a:t>least</a:t>
            </a:r>
            <a:r>
              <a:rPr sz="1200" spc="-13" dirty="0">
                <a:latin typeface="Calibri"/>
                <a:cs typeface="Calibri"/>
              </a:rPr>
              <a:t> </a:t>
            </a:r>
            <a:r>
              <a:rPr sz="1200" dirty="0">
                <a:latin typeface="Calibri"/>
                <a:cs typeface="Calibri"/>
              </a:rPr>
              <a:t>460</a:t>
            </a:r>
            <a:r>
              <a:rPr sz="1200" spc="-7" dirty="0">
                <a:latin typeface="Calibri"/>
                <a:cs typeface="Calibri"/>
              </a:rPr>
              <a:t> </a:t>
            </a:r>
            <a:r>
              <a:rPr sz="1200" dirty="0">
                <a:latin typeface="Calibri"/>
                <a:cs typeface="Calibri"/>
              </a:rPr>
              <a:t>on</a:t>
            </a:r>
            <a:r>
              <a:rPr sz="1200" spc="-17" dirty="0">
                <a:latin typeface="Calibri"/>
                <a:cs typeface="Calibri"/>
              </a:rPr>
              <a:t> </a:t>
            </a:r>
            <a:r>
              <a:rPr sz="1200" dirty="0">
                <a:latin typeface="Calibri"/>
                <a:cs typeface="Calibri"/>
              </a:rPr>
              <a:t>the</a:t>
            </a:r>
            <a:r>
              <a:rPr sz="1200" spc="-13" dirty="0">
                <a:latin typeface="Calibri"/>
                <a:cs typeface="Calibri"/>
              </a:rPr>
              <a:t> </a:t>
            </a:r>
            <a:r>
              <a:rPr sz="1200" dirty="0">
                <a:latin typeface="Calibri"/>
                <a:cs typeface="Calibri"/>
              </a:rPr>
              <a:t>Parapro</a:t>
            </a:r>
            <a:r>
              <a:rPr sz="1200" spc="-4" dirty="0">
                <a:latin typeface="Calibri"/>
                <a:cs typeface="Calibri"/>
              </a:rPr>
              <a:t> </a:t>
            </a:r>
            <a:r>
              <a:rPr sz="1200" spc="-7" dirty="0">
                <a:latin typeface="Calibri"/>
                <a:cs typeface="Calibri"/>
              </a:rPr>
              <a:t>Assessment.</a:t>
            </a:r>
            <a:endParaRPr sz="1200" dirty="0">
              <a:latin typeface="Calibri"/>
              <a:ea typeface="Calibri"/>
              <a:cs typeface="Calibri"/>
            </a:endParaRPr>
          </a:p>
          <a:p>
            <a:pPr>
              <a:spcBef>
                <a:spcPts val="17"/>
              </a:spcBef>
              <a:buFont typeface="Symbol"/>
              <a:buChar char=""/>
            </a:pPr>
            <a:endParaRPr sz="1400" dirty="0">
              <a:latin typeface="Calibri"/>
              <a:cs typeface="Calibri"/>
            </a:endParaRPr>
          </a:p>
          <a:p>
            <a:pPr marL="192405" marR="580390" indent="-164465">
              <a:lnSpc>
                <a:spcPct val="101699"/>
              </a:lnSpc>
              <a:buFont typeface="Symbol"/>
              <a:buChar char=""/>
              <a:tabLst>
                <a:tab pos="184000" algn="l"/>
                <a:tab pos="184865" algn="l"/>
              </a:tabLst>
            </a:pPr>
            <a:r>
              <a:rPr sz="1200" dirty="0">
                <a:latin typeface="Calibri"/>
                <a:cs typeface="Calibri"/>
              </a:rPr>
              <a:t>Be</a:t>
            </a:r>
            <a:r>
              <a:rPr sz="1200" spc="-4" dirty="0">
                <a:latin typeface="Calibri"/>
                <a:cs typeface="Calibri"/>
              </a:rPr>
              <a:t> </a:t>
            </a:r>
            <a:r>
              <a:rPr sz="1200" dirty="0">
                <a:latin typeface="Calibri"/>
                <a:cs typeface="Calibri"/>
              </a:rPr>
              <a:t>provided</a:t>
            </a:r>
            <a:r>
              <a:rPr sz="1200" spc="-4" dirty="0">
                <a:latin typeface="Calibri"/>
                <a:cs typeface="Calibri"/>
              </a:rPr>
              <a:t> </a:t>
            </a:r>
            <a:r>
              <a:rPr sz="1200" dirty="0">
                <a:latin typeface="Calibri"/>
                <a:cs typeface="Calibri"/>
              </a:rPr>
              <a:t>timely</a:t>
            </a:r>
            <a:r>
              <a:rPr sz="1200" spc="7" dirty="0">
                <a:latin typeface="Calibri"/>
                <a:cs typeface="Calibri"/>
              </a:rPr>
              <a:t> </a:t>
            </a:r>
            <a:r>
              <a:rPr sz="1200" dirty="0">
                <a:latin typeface="Calibri"/>
                <a:cs typeface="Calibri"/>
              </a:rPr>
              <a:t>notice</a:t>
            </a:r>
            <a:r>
              <a:rPr sz="1200" spc="11" dirty="0">
                <a:latin typeface="Calibri"/>
                <a:cs typeface="Calibri"/>
              </a:rPr>
              <a:t> </a:t>
            </a:r>
            <a:r>
              <a:rPr sz="1200" dirty="0">
                <a:latin typeface="Calibri"/>
                <a:cs typeface="Calibri"/>
              </a:rPr>
              <a:t>that</a:t>
            </a:r>
            <a:r>
              <a:rPr sz="1200" spc="7" dirty="0">
                <a:latin typeface="Calibri"/>
                <a:cs typeface="Calibri"/>
              </a:rPr>
              <a:t> </a:t>
            </a:r>
            <a:r>
              <a:rPr sz="1200" dirty="0">
                <a:latin typeface="Calibri"/>
                <a:cs typeface="Calibri"/>
              </a:rPr>
              <a:t>your child</a:t>
            </a:r>
            <a:r>
              <a:rPr sz="1200" spc="7" dirty="0">
                <a:latin typeface="Calibri"/>
                <a:cs typeface="Calibri"/>
              </a:rPr>
              <a:t> </a:t>
            </a:r>
            <a:r>
              <a:rPr sz="1200" dirty="0">
                <a:latin typeface="Calibri"/>
                <a:cs typeface="Calibri"/>
              </a:rPr>
              <a:t>has</a:t>
            </a:r>
            <a:r>
              <a:rPr sz="1200" spc="11" dirty="0">
                <a:latin typeface="Calibri"/>
                <a:cs typeface="Calibri"/>
              </a:rPr>
              <a:t> </a:t>
            </a:r>
            <a:r>
              <a:rPr sz="1200" dirty="0">
                <a:latin typeface="Calibri"/>
                <a:cs typeface="Calibri"/>
              </a:rPr>
              <a:t>been</a:t>
            </a:r>
            <a:r>
              <a:rPr sz="1200" spc="7" dirty="0">
                <a:latin typeface="Calibri"/>
                <a:cs typeface="Calibri"/>
              </a:rPr>
              <a:t> </a:t>
            </a:r>
            <a:r>
              <a:rPr sz="1200" dirty="0">
                <a:latin typeface="Calibri"/>
                <a:cs typeface="Calibri"/>
              </a:rPr>
              <a:t>assigned</a:t>
            </a:r>
            <a:r>
              <a:rPr lang="en-US" sz="1200"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taught</a:t>
            </a:r>
            <a:r>
              <a:rPr sz="1200" spc="7" dirty="0">
                <a:latin typeface="Calibri"/>
                <a:cs typeface="Calibri"/>
              </a:rPr>
              <a:t> </a:t>
            </a:r>
            <a:r>
              <a:rPr sz="1200" dirty="0">
                <a:latin typeface="Calibri"/>
                <a:cs typeface="Calibri"/>
              </a:rPr>
              <a:t>for</a:t>
            </a:r>
            <a:r>
              <a:rPr sz="1200" spc="4" dirty="0">
                <a:latin typeface="Calibri"/>
                <a:cs typeface="Calibri"/>
              </a:rPr>
              <a:t> </a:t>
            </a:r>
            <a:r>
              <a:rPr sz="1200" dirty="0">
                <a:latin typeface="Calibri"/>
                <a:cs typeface="Calibri"/>
              </a:rPr>
              <a:t>4</a:t>
            </a:r>
            <a:r>
              <a:rPr sz="1200" spc="11" dirty="0">
                <a:latin typeface="Calibri"/>
                <a:cs typeface="Calibri"/>
              </a:rPr>
              <a:t> </a:t>
            </a:r>
            <a:r>
              <a:rPr sz="1200" dirty="0">
                <a:latin typeface="Calibri"/>
                <a:cs typeface="Calibri"/>
              </a:rPr>
              <a:t>or</a:t>
            </a:r>
            <a:r>
              <a:rPr sz="1200" spc="4" dirty="0">
                <a:latin typeface="Calibri"/>
                <a:cs typeface="Calibri"/>
              </a:rPr>
              <a:t> </a:t>
            </a:r>
            <a:r>
              <a:rPr sz="1200" spc="-13" dirty="0">
                <a:latin typeface="Calibri"/>
                <a:cs typeface="Calibri"/>
              </a:rPr>
              <a:t>more </a:t>
            </a:r>
            <a:r>
              <a:rPr sz="1200" dirty="0">
                <a:latin typeface="Calibri"/>
                <a:cs typeface="Calibri"/>
              </a:rPr>
              <a:t>consecutive</a:t>
            </a:r>
            <a:r>
              <a:rPr sz="1200" spc="11" dirty="0">
                <a:latin typeface="Calibri"/>
                <a:cs typeface="Calibri"/>
              </a:rPr>
              <a:t> </a:t>
            </a:r>
            <a:r>
              <a:rPr sz="1200" dirty="0">
                <a:latin typeface="Calibri"/>
                <a:cs typeface="Calibri"/>
              </a:rPr>
              <a:t>weeks</a:t>
            </a:r>
            <a:r>
              <a:rPr sz="1200" spc="11" dirty="0">
                <a:latin typeface="Calibri"/>
                <a:cs typeface="Calibri"/>
              </a:rPr>
              <a:t> </a:t>
            </a:r>
            <a:r>
              <a:rPr sz="1200" dirty="0">
                <a:latin typeface="Calibri"/>
                <a:cs typeface="Calibri"/>
              </a:rPr>
              <a:t>by</a:t>
            </a:r>
            <a:r>
              <a:rPr sz="1200" spc="13" dirty="0">
                <a:latin typeface="Calibri"/>
                <a:cs typeface="Calibri"/>
              </a:rPr>
              <a:t> </a:t>
            </a:r>
            <a:r>
              <a:rPr sz="1200" dirty="0">
                <a:latin typeface="Calibri"/>
                <a:cs typeface="Calibri"/>
              </a:rPr>
              <a:t>a</a:t>
            </a:r>
            <a:r>
              <a:rPr sz="1200" spc="20" dirty="0">
                <a:latin typeface="Calibri"/>
                <a:cs typeface="Calibri"/>
              </a:rPr>
              <a:t> </a:t>
            </a:r>
            <a:r>
              <a:rPr sz="1200" dirty="0">
                <a:latin typeface="Calibri"/>
                <a:cs typeface="Calibri"/>
              </a:rPr>
              <a:t>teacher</a:t>
            </a:r>
            <a:r>
              <a:rPr sz="1200" spc="13" dirty="0">
                <a:latin typeface="Calibri"/>
                <a:cs typeface="Calibri"/>
              </a:rPr>
              <a:t> </a:t>
            </a:r>
            <a:r>
              <a:rPr sz="1200" dirty="0">
                <a:latin typeface="Calibri"/>
                <a:cs typeface="Calibri"/>
              </a:rPr>
              <a:t>with</a:t>
            </a:r>
            <a:r>
              <a:rPr sz="1200" spc="13" dirty="0">
                <a:latin typeface="Calibri"/>
                <a:cs typeface="Calibri"/>
              </a:rPr>
              <a:t> </a:t>
            </a:r>
            <a:r>
              <a:rPr sz="1200" dirty="0">
                <a:latin typeface="Calibri"/>
                <a:cs typeface="Calibri"/>
              </a:rPr>
              <a:t>limited</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certification</a:t>
            </a:r>
            <a:r>
              <a:rPr sz="1200" spc="4" dirty="0">
                <a:latin typeface="Calibri"/>
                <a:cs typeface="Calibri"/>
              </a:rPr>
              <a:t> </a:t>
            </a:r>
            <a:r>
              <a:rPr sz="1200" dirty="0">
                <a:latin typeface="Calibri"/>
                <a:cs typeface="Calibri"/>
              </a:rPr>
              <a:t>or</a:t>
            </a:r>
            <a:r>
              <a:rPr sz="1200" spc="13" dirty="0">
                <a:latin typeface="Calibri"/>
                <a:cs typeface="Calibri"/>
              </a:rPr>
              <a:t> </a:t>
            </a:r>
            <a:r>
              <a:rPr sz="1200" spc="-7" dirty="0">
                <a:latin typeface="Calibri"/>
                <a:cs typeface="Calibri"/>
              </a:rPr>
              <a:t>licensure.</a:t>
            </a:r>
            <a:endParaRPr sz="1200" dirty="0">
              <a:latin typeface="Calibri"/>
              <a:ea typeface="Calibri"/>
              <a:cs typeface="Calibri"/>
            </a:endParaRPr>
          </a:p>
          <a:p>
            <a:pPr>
              <a:spcBef>
                <a:spcPts val="7"/>
              </a:spcBef>
              <a:buFont typeface="Symbol"/>
              <a:buChar char=""/>
            </a:pPr>
            <a:endParaRPr sz="1400" dirty="0">
              <a:latin typeface="Calibri"/>
              <a:cs typeface="Calibri"/>
            </a:endParaRPr>
          </a:p>
          <a:p>
            <a:pPr marL="184150" marR="553085" indent="-156210">
              <a:lnSpc>
                <a:spcPct val="100699"/>
              </a:lnSpc>
              <a:buFont typeface="Symbol"/>
              <a:buChar char=""/>
              <a:tabLst>
                <a:tab pos="184000" algn="l"/>
                <a:tab pos="184865" algn="l"/>
              </a:tabLst>
            </a:pPr>
            <a:r>
              <a:rPr sz="1200" dirty="0">
                <a:latin typeface="Calibri"/>
                <a:cs typeface="Calibri"/>
              </a:rPr>
              <a:t>Be</a:t>
            </a:r>
            <a:r>
              <a:rPr sz="1200" spc="13" dirty="0">
                <a:latin typeface="Calibri"/>
                <a:cs typeface="Calibri"/>
              </a:rPr>
              <a:t> </a:t>
            </a:r>
            <a:r>
              <a:rPr sz="1200" spc="-7" dirty="0">
                <a:latin typeface="Calibri"/>
                <a:cs typeface="Calibri"/>
              </a:rPr>
              <a:t>provided information</a:t>
            </a:r>
            <a:r>
              <a:rPr sz="1200" spc="-20"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3" dirty="0">
                <a:latin typeface="Calibri"/>
                <a:cs typeface="Calibri"/>
              </a:rPr>
              <a:t> </a:t>
            </a:r>
            <a:r>
              <a:rPr sz="1200" spc="-7" dirty="0">
                <a:latin typeface="Calibri"/>
                <a:cs typeface="Calibri"/>
              </a:rPr>
              <a:t>assessment required</a:t>
            </a:r>
            <a:r>
              <a:rPr sz="1200" spc="-11" dirty="0">
                <a:latin typeface="Calibri"/>
                <a:cs typeface="Calibri"/>
              </a:rPr>
              <a:t> </a:t>
            </a:r>
            <a:r>
              <a:rPr sz="1200" dirty="0">
                <a:latin typeface="Calibri"/>
                <a:cs typeface="Calibri"/>
              </a:rPr>
              <a:t>by</a:t>
            </a:r>
            <a:r>
              <a:rPr sz="1200" spc="-11"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and</a:t>
            </a:r>
            <a:r>
              <a:rPr sz="1200" spc="-20"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school district.</a:t>
            </a:r>
            <a:r>
              <a:rPr sz="1200" spc="-13" dirty="0">
                <a:latin typeface="Calibri"/>
                <a:cs typeface="Calibri"/>
              </a:rPr>
              <a:t> </a:t>
            </a:r>
            <a:r>
              <a:rPr sz="1200" dirty="0">
                <a:latin typeface="Calibri"/>
                <a:cs typeface="Calibri"/>
              </a:rPr>
              <a:t>The</a:t>
            </a:r>
            <a:r>
              <a:rPr sz="1200" spc="-7" dirty="0">
                <a:latin typeface="Calibri"/>
                <a:cs typeface="Calibri"/>
              </a:rPr>
              <a:t> information</a:t>
            </a:r>
            <a:r>
              <a:rPr sz="1200" spc="-20" dirty="0">
                <a:latin typeface="Calibri"/>
                <a:cs typeface="Calibri"/>
              </a:rPr>
              <a:t> </a:t>
            </a:r>
            <a:r>
              <a:rPr sz="1200" dirty="0">
                <a:latin typeface="Calibri"/>
                <a:cs typeface="Calibri"/>
              </a:rPr>
              <a:t>must</a:t>
            </a:r>
            <a:r>
              <a:rPr sz="1200" spc="-13" dirty="0">
                <a:latin typeface="Calibri"/>
                <a:cs typeface="Calibri"/>
              </a:rPr>
              <a:t> </a:t>
            </a:r>
            <a:r>
              <a:rPr sz="1200" spc="-7" dirty="0">
                <a:latin typeface="Calibri"/>
                <a:cs typeface="Calibri"/>
              </a:rPr>
              <a:t>include:</a:t>
            </a:r>
            <a:r>
              <a:rPr sz="1200" spc="-11" dirty="0">
                <a:latin typeface="Calibri"/>
                <a:cs typeface="Calibri"/>
              </a:rPr>
              <a:t> </a:t>
            </a:r>
            <a:r>
              <a:rPr sz="1200" dirty="0">
                <a:latin typeface="Calibri"/>
                <a:cs typeface="Calibri"/>
              </a:rPr>
              <a:t>1.</a:t>
            </a:r>
            <a:r>
              <a:rPr sz="1200" spc="-11" dirty="0">
                <a:latin typeface="Calibri"/>
                <a:cs typeface="Calibri"/>
              </a:rPr>
              <a:t> </a:t>
            </a:r>
            <a:r>
              <a:rPr sz="1200" spc="-7" dirty="0">
                <a:latin typeface="Calibri"/>
                <a:cs typeface="Calibri"/>
              </a:rPr>
              <a:t>Subject</a:t>
            </a:r>
            <a:r>
              <a:rPr sz="1200" spc="-13" dirty="0">
                <a:latin typeface="Calibri"/>
                <a:cs typeface="Calibri"/>
              </a:rPr>
              <a:t> </a:t>
            </a:r>
            <a:r>
              <a:rPr sz="1200" dirty="0">
                <a:latin typeface="Calibri"/>
                <a:cs typeface="Calibri"/>
              </a:rPr>
              <a:t>matter</a:t>
            </a:r>
            <a:r>
              <a:rPr sz="1200" spc="-4" dirty="0">
                <a:latin typeface="Calibri"/>
                <a:cs typeface="Calibri"/>
              </a:rPr>
              <a:t> </a:t>
            </a:r>
            <a:r>
              <a:rPr sz="1200" spc="-7" dirty="0">
                <a:latin typeface="Calibri"/>
                <a:cs typeface="Calibri"/>
              </a:rPr>
              <a:t>assessed</a:t>
            </a:r>
            <a:r>
              <a:rPr sz="1200" spc="-17" dirty="0">
                <a:latin typeface="Calibri"/>
                <a:cs typeface="Calibri"/>
              </a:rPr>
              <a:t> </a:t>
            </a:r>
            <a:r>
              <a:rPr sz="1200" dirty="0">
                <a:latin typeface="Calibri"/>
                <a:cs typeface="Calibri"/>
              </a:rPr>
              <a:t>2.</a:t>
            </a:r>
            <a:r>
              <a:rPr sz="1200" spc="-20" dirty="0">
                <a:latin typeface="Calibri"/>
                <a:cs typeface="Calibri"/>
              </a:rPr>
              <a:t> </a:t>
            </a:r>
            <a:r>
              <a:rPr sz="1200" dirty="0">
                <a:latin typeface="Calibri"/>
                <a:cs typeface="Calibri"/>
              </a:rPr>
              <a:t>Purpose</a:t>
            </a:r>
            <a:r>
              <a:rPr sz="1200" spc="-4" dirty="0">
                <a:latin typeface="Calibri"/>
                <a:cs typeface="Calibri"/>
              </a:rPr>
              <a:t> </a:t>
            </a:r>
            <a:r>
              <a:rPr sz="1200" dirty="0">
                <a:latin typeface="Calibri"/>
                <a:cs typeface="Calibri"/>
              </a:rPr>
              <a:t>of</a:t>
            </a:r>
            <a:r>
              <a:rPr sz="1200" spc="-11" dirty="0">
                <a:latin typeface="Calibri"/>
                <a:cs typeface="Calibri"/>
              </a:rPr>
              <a:t> </a:t>
            </a:r>
            <a:r>
              <a:rPr sz="1200" spc="-17" dirty="0">
                <a:latin typeface="Calibri"/>
                <a:cs typeface="Calibri"/>
              </a:rPr>
              <a:t>the </a:t>
            </a:r>
            <a:r>
              <a:rPr sz="1200" spc="-7" dirty="0">
                <a:latin typeface="Calibri"/>
                <a:cs typeface="Calibri"/>
              </a:rPr>
              <a:t>assessment</a:t>
            </a:r>
            <a:r>
              <a:rPr sz="1200" spc="-13" dirty="0">
                <a:latin typeface="Calibri"/>
                <a:cs typeface="Calibri"/>
              </a:rPr>
              <a:t> </a:t>
            </a:r>
            <a:r>
              <a:rPr sz="1200" dirty="0">
                <a:latin typeface="Calibri"/>
                <a:cs typeface="Calibri"/>
              </a:rPr>
              <a:t>3.</a:t>
            </a:r>
            <a:r>
              <a:rPr sz="1200" spc="-7" dirty="0">
                <a:latin typeface="Calibri"/>
                <a:cs typeface="Calibri"/>
              </a:rPr>
              <a:t> Source</a:t>
            </a:r>
            <a:r>
              <a:rPr sz="1200" spc="-11"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spc="-7" dirty="0">
                <a:latin typeface="Calibri"/>
                <a:cs typeface="Calibri"/>
              </a:rPr>
              <a:t>requirement, </a:t>
            </a:r>
            <a:r>
              <a:rPr sz="1200" dirty="0">
                <a:latin typeface="Calibri"/>
                <a:cs typeface="Calibri"/>
              </a:rPr>
              <a:t>and</a:t>
            </a:r>
            <a:r>
              <a:rPr sz="1200" spc="-13" dirty="0">
                <a:latin typeface="Calibri"/>
                <a:cs typeface="Calibri"/>
              </a:rPr>
              <a:t> </a:t>
            </a:r>
            <a:r>
              <a:rPr sz="1200" dirty="0">
                <a:latin typeface="Calibri"/>
                <a:cs typeface="Calibri"/>
              </a:rPr>
              <a:t>if</a:t>
            </a:r>
            <a:r>
              <a:rPr sz="1200" spc="-7" dirty="0">
                <a:latin typeface="Calibri"/>
                <a:cs typeface="Calibri"/>
              </a:rPr>
              <a:t> information</a:t>
            </a:r>
            <a:r>
              <a:rPr sz="1200" spc="-11" dirty="0">
                <a:latin typeface="Calibri"/>
                <a:cs typeface="Calibri"/>
              </a:rPr>
              <a:t> </a:t>
            </a:r>
            <a:r>
              <a:rPr sz="1200" dirty="0">
                <a:latin typeface="Calibri"/>
                <a:cs typeface="Calibri"/>
              </a:rPr>
              <a:t>that</a:t>
            </a:r>
            <a:r>
              <a:rPr sz="1200" spc="-7" dirty="0">
                <a:latin typeface="Calibri"/>
                <a:cs typeface="Calibri"/>
              </a:rPr>
              <a:t> includes</a:t>
            </a:r>
            <a:r>
              <a:rPr sz="1200" dirty="0">
                <a:latin typeface="Calibri"/>
                <a:cs typeface="Calibri"/>
              </a:rPr>
              <a:t> a)</a:t>
            </a:r>
            <a:r>
              <a:rPr sz="1200" spc="-13" dirty="0">
                <a:latin typeface="Calibri"/>
                <a:cs typeface="Calibri"/>
              </a:rPr>
              <a:t> </a:t>
            </a:r>
            <a:r>
              <a:rPr sz="1200" dirty="0">
                <a:latin typeface="Calibri"/>
                <a:cs typeface="Calibri"/>
              </a:rPr>
              <a:t>Length</a:t>
            </a:r>
            <a:r>
              <a:rPr sz="1200" spc="-4" dirty="0">
                <a:latin typeface="Calibri"/>
                <a:cs typeface="Calibri"/>
              </a:rPr>
              <a:t> </a:t>
            </a:r>
            <a:r>
              <a:rPr sz="1200" spc="-17" dirty="0">
                <a:latin typeface="Calibri"/>
                <a:cs typeface="Calibri"/>
              </a:rPr>
              <a:t>of </a:t>
            </a:r>
            <a:r>
              <a:rPr sz="1200" dirty="0">
                <a:latin typeface="Calibri"/>
                <a:cs typeface="Calibri"/>
              </a:rPr>
              <a:t>time</a:t>
            </a:r>
            <a:r>
              <a:rPr sz="1200" spc="-31" dirty="0">
                <a:latin typeface="Calibri"/>
                <a:cs typeface="Calibri"/>
              </a:rPr>
              <a:t> </a:t>
            </a:r>
            <a:r>
              <a:rPr sz="1200" spc="-7" dirty="0">
                <a:latin typeface="Calibri"/>
                <a:cs typeface="Calibri"/>
              </a:rPr>
              <a:t>expected</a:t>
            </a:r>
            <a:r>
              <a:rPr sz="1200" spc="-17" dirty="0">
                <a:latin typeface="Calibri"/>
                <a:cs typeface="Calibri"/>
              </a:rPr>
              <a:t> </a:t>
            </a:r>
            <a:r>
              <a:rPr sz="1200" dirty="0">
                <a:latin typeface="Calibri"/>
                <a:cs typeface="Calibri"/>
              </a:rPr>
              <a:t>and</a:t>
            </a:r>
            <a:r>
              <a:rPr sz="1200" spc="-24" dirty="0">
                <a:latin typeface="Calibri"/>
                <a:cs typeface="Calibri"/>
              </a:rPr>
              <a:t> </a:t>
            </a:r>
            <a:r>
              <a:rPr sz="1200" dirty="0">
                <a:latin typeface="Calibri"/>
                <a:cs typeface="Calibri"/>
              </a:rPr>
              <a:t>schedule</a:t>
            </a:r>
            <a:r>
              <a:rPr sz="1200" spc="-17" dirty="0">
                <a:latin typeface="Calibri"/>
                <a:cs typeface="Calibri"/>
              </a:rPr>
              <a:t> </a:t>
            </a:r>
            <a:r>
              <a:rPr sz="1200" dirty="0">
                <a:latin typeface="Calibri"/>
                <a:cs typeface="Calibri"/>
              </a:rPr>
              <a:t>for</a:t>
            </a:r>
            <a:r>
              <a:rPr sz="1200" spc="-11"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assessments</a:t>
            </a:r>
            <a:r>
              <a:rPr sz="1200" spc="-11" dirty="0">
                <a:latin typeface="Calibri"/>
                <a:cs typeface="Calibri"/>
              </a:rPr>
              <a:t> </a:t>
            </a:r>
            <a:r>
              <a:rPr sz="1200" dirty="0">
                <a:latin typeface="Calibri"/>
                <a:cs typeface="Calibri"/>
              </a:rPr>
              <a:t>b)</a:t>
            </a:r>
            <a:r>
              <a:rPr sz="1200" spc="-13" dirty="0">
                <a:latin typeface="Calibri"/>
                <a:cs typeface="Calibri"/>
              </a:rPr>
              <a:t> </a:t>
            </a:r>
            <a:r>
              <a:rPr sz="1200" dirty="0">
                <a:latin typeface="Calibri"/>
                <a:cs typeface="Calibri"/>
              </a:rPr>
              <a:t>Time</a:t>
            </a:r>
            <a:r>
              <a:rPr sz="1200" spc="-11" dirty="0">
                <a:latin typeface="Calibri"/>
                <a:cs typeface="Calibri"/>
              </a:rPr>
              <a:t> </a:t>
            </a:r>
            <a:r>
              <a:rPr sz="1200" dirty="0">
                <a:latin typeface="Calibri"/>
                <a:cs typeface="Calibri"/>
              </a:rPr>
              <a:t>and</a:t>
            </a:r>
            <a:r>
              <a:rPr sz="1200" spc="-20" dirty="0">
                <a:latin typeface="Calibri"/>
                <a:cs typeface="Calibri"/>
              </a:rPr>
              <a:t> </a:t>
            </a:r>
            <a:r>
              <a:rPr sz="1200" spc="-7" dirty="0">
                <a:latin typeface="Calibri"/>
                <a:cs typeface="Calibri"/>
              </a:rPr>
              <a:t>format</a:t>
            </a:r>
            <a:r>
              <a:rPr sz="1200" spc="-13" dirty="0">
                <a:latin typeface="Calibri"/>
                <a:cs typeface="Calibri"/>
              </a:rPr>
              <a:t> </a:t>
            </a:r>
            <a:r>
              <a:rPr sz="1200" dirty="0">
                <a:latin typeface="Calibri"/>
                <a:cs typeface="Calibri"/>
              </a:rPr>
              <a:t>for</a:t>
            </a:r>
            <a:r>
              <a:rPr sz="1200" spc="-11" dirty="0">
                <a:latin typeface="Calibri"/>
                <a:cs typeface="Calibri"/>
              </a:rPr>
              <a:t> </a:t>
            </a:r>
            <a:r>
              <a:rPr sz="1200" spc="-7" dirty="0">
                <a:latin typeface="Calibri"/>
                <a:cs typeface="Calibri"/>
              </a:rPr>
              <a:t>disseminating results.</a:t>
            </a:r>
            <a:endParaRPr sz="1200" dirty="0">
              <a:latin typeface="Calibri"/>
              <a:ea typeface="Calibri"/>
              <a:cs typeface="Calibri"/>
            </a:endParaRPr>
          </a:p>
          <a:p>
            <a:pPr>
              <a:spcBef>
                <a:spcPts val="37"/>
              </a:spcBef>
              <a:buFont typeface="Symbol"/>
              <a:buChar char=""/>
            </a:pPr>
            <a:endParaRPr sz="1200" dirty="0">
              <a:latin typeface="Calibri"/>
              <a:cs typeface="Calibri"/>
            </a:endParaRPr>
          </a:p>
          <a:p>
            <a:pPr marL="184150" marR="607060" indent="-156210">
              <a:lnSpc>
                <a:spcPct val="100699"/>
              </a:lnSpc>
              <a:buFont typeface="Symbol"/>
              <a:buChar char=""/>
              <a:tabLst>
                <a:tab pos="184000" algn="l"/>
                <a:tab pos="184865" algn="l"/>
              </a:tabLst>
            </a:pPr>
            <a:r>
              <a:rPr sz="1200" dirty="0">
                <a:latin typeface="Calibri"/>
                <a:cs typeface="Calibri"/>
              </a:rPr>
              <a:t>Request</a:t>
            </a:r>
            <a:r>
              <a:rPr sz="1200" spc="-20" dirty="0">
                <a:latin typeface="Calibri"/>
                <a:cs typeface="Calibri"/>
              </a:rPr>
              <a:t> </a:t>
            </a:r>
            <a:r>
              <a:rPr sz="1200" spc="-7" dirty="0">
                <a:latin typeface="Calibri"/>
                <a:cs typeface="Calibri"/>
              </a:rPr>
              <a:t>information</a:t>
            </a:r>
            <a:r>
              <a:rPr sz="1200" spc="-13" dirty="0">
                <a:latin typeface="Calibri"/>
                <a:cs typeface="Calibri"/>
              </a:rPr>
              <a:t> </a:t>
            </a:r>
            <a:r>
              <a:rPr sz="1200" spc="-7" dirty="0">
                <a:latin typeface="Calibri"/>
                <a:cs typeface="Calibri"/>
              </a:rPr>
              <a:t>regarding</a:t>
            </a:r>
            <a:r>
              <a:rPr sz="1200" spc="-13"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State</a:t>
            </a:r>
            <a:r>
              <a:rPr sz="1200" spc="-17" dirty="0">
                <a:latin typeface="Calibri"/>
                <a:cs typeface="Calibri"/>
              </a:rPr>
              <a:t> </a:t>
            </a:r>
            <a:r>
              <a:rPr sz="1200" dirty="0">
                <a:latin typeface="Calibri"/>
                <a:cs typeface="Calibri"/>
              </a:rPr>
              <a:t>or</a:t>
            </a:r>
            <a:r>
              <a:rPr sz="1200" spc="-7" dirty="0">
                <a:latin typeface="Calibri"/>
                <a:cs typeface="Calibri"/>
              </a:rPr>
              <a:t> </a:t>
            </a:r>
            <a:r>
              <a:rPr sz="1200" dirty="0">
                <a:latin typeface="Calibri"/>
                <a:cs typeface="Calibri"/>
              </a:rPr>
              <a:t>local</a:t>
            </a:r>
            <a:r>
              <a:rPr sz="1200" spc="-13" dirty="0">
                <a:latin typeface="Calibri"/>
                <a:cs typeface="Calibri"/>
              </a:rPr>
              <a:t> </a:t>
            </a:r>
            <a:r>
              <a:rPr sz="1200" spc="-7" dirty="0">
                <a:latin typeface="Calibri"/>
                <a:cs typeface="Calibri"/>
              </a:rPr>
              <a:t>educational</a:t>
            </a:r>
            <a:r>
              <a:rPr sz="1200" spc="-11" dirty="0">
                <a:latin typeface="Calibri"/>
                <a:cs typeface="Calibri"/>
              </a:rPr>
              <a:t> </a:t>
            </a:r>
            <a:r>
              <a:rPr sz="1200" dirty="0">
                <a:latin typeface="Calibri"/>
                <a:cs typeface="Calibri"/>
              </a:rPr>
              <a:t>agency</a:t>
            </a:r>
            <a:r>
              <a:rPr sz="1200" spc="-13" dirty="0">
                <a:latin typeface="Calibri"/>
                <a:cs typeface="Calibri"/>
              </a:rPr>
              <a:t> </a:t>
            </a:r>
            <a:r>
              <a:rPr sz="1200" spc="-7" dirty="0">
                <a:latin typeface="Calibri"/>
                <a:cs typeface="Calibri"/>
              </a:rPr>
              <a:t>policy</a:t>
            </a:r>
            <a:r>
              <a:rPr sz="1200" spc="-20" dirty="0">
                <a:latin typeface="Calibri"/>
                <a:cs typeface="Calibri"/>
              </a:rPr>
              <a:t> </a:t>
            </a:r>
            <a:r>
              <a:rPr sz="1200" spc="-7" dirty="0">
                <a:latin typeface="Calibri"/>
                <a:cs typeface="Calibri"/>
              </a:rPr>
              <a:t>regarding </a:t>
            </a:r>
            <a:r>
              <a:rPr sz="1200" dirty="0">
                <a:latin typeface="Calibri"/>
                <a:cs typeface="Calibri"/>
              </a:rPr>
              <a:t>student</a:t>
            </a:r>
            <a:r>
              <a:rPr sz="1200" spc="-20" dirty="0">
                <a:latin typeface="Calibri"/>
                <a:cs typeface="Calibri"/>
              </a:rPr>
              <a:t> </a:t>
            </a:r>
            <a:r>
              <a:rPr sz="1200" spc="-7" dirty="0">
                <a:latin typeface="Calibri"/>
                <a:cs typeface="Calibri"/>
              </a:rPr>
              <a:t>participation</a:t>
            </a:r>
            <a:r>
              <a:rPr sz="1200" spc="-24" dirty="0">
                <a:latin typeface="Calibri"/>
                <a:cs typeface="Calibri"/>
              </a:rPr>
              <a:t> </a:t>
            </a:r>
            <a:r>
              <a:rPr sz="1200" dirty="0">
                <a:latin typeface="Calibri"/>
                <a:cs typeface="Calibri"/>
              </a:rPr>
              <a:t>in</a:t>
            </a:r>
            <a:r>
              <a:rPr sz="1200" spc="-24"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mandated</a:t>
            </a:r>
            <a:r>
              <a:rPr sz="1200" spc="-20" dirty="0">
                <a:latin typeface="Calibri"/>
                <a:cs typeface="Calibri"/>
              </a:rPr>
              <a:t> </a:t>
            </a:r>
            <a:r>
              <a:rPr sz="1200" dirty="0">
                <a:latin typeface="Calibri"/>
                <a:cs typeface="Calibri"/>
              </a:rPr>
              <a:t>assessments.</a:t>
            </a:r>
            <a:r>
              <a:rPr sz="1200" spc="153"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information</a:t>
            </a:r>
            <a:r>
              <a:rPr sz="1200" spc="-20" dirty="0">
                <a:latin typeface="Calibri"/>
                <a:cs typeface="Calibri"/>
              </a:rPr>
              <a:t> </a:t>
            </a:r>
            <a:r>
              <a:rPr sz="1200" dirty="0">
                <a:latin typeface="Calibri"/>
                <a:cs typeface="Calibri"/>
              </a:rPr>
              <a:t>must</a:t>
            </a:r>
            <a:r>
              <a:rPr sz="1200" spc="-27" dirty="0">
                <a:latin typeface="Calibri"/>
                <a:cs typeface="Calibri"/>
              </a:rPr>
              <a:t> </a:t>
            </a:r>
            <a:r>
              <a:rPr sz="1200" spc="-7" dirty="0">
                <a:latin typeface="Calibri"/>
                <a:cs typeface="Calibri"/>
              </a:rPr>
              <a:t>include</a:t>
            </a:r>
            <a:r>
              <a:rPr sz="1200" spc="-13" dirty="0">
                <a:latin typeface="Calibri"/>
                <a:cs typeface="Calibri"/>
              </a:rPr>
              <a:t> </a:t>
            </a:r>
            <a:r>
              <a:rPr sz="1200" spc="-34" dirty="0">
                <a:latin typeface="Calibri"/>
                <a:cs typeface="Calibri"/>
              </a:rPr>
              <a:t>a </a:t>
            </a:r>
            <a:r>
              <a:rPr sz="1200" dirty="0">
                <a:latin typeface="Calibri"/>
                <a:cs typeface="Calibri"/>
              </a:rPr>
              <a:t>policy,</a:t>
            </a:r>
            <a:r>
              <a:rPr sz="1200" spc="-20" dirty="0">
                <a:latin typeface="Calibri"/>
                <a:cs typeface="Calibri"/>
              </a:rPr>
              <a:t> </a:t>
            </a:r>
            <a:r>
              <a:rPr sz="1200" spc="-7" dirty="0">
                <a:latin typeface="Calibri"/>
                <a:cs typeface="Calibri"/>
              </a:rPr>
              <a:t>procedure,</a:t>
            </a:r>
            <a:r>
              <a:rPr sz="1200" spc="-20" dirty="0">
                <a:latin typeface="Calibri"/>
                <a:cs typeface="Calibri"/>
              </a:rPr>
              <a:t> </a:t>
            </a:r>
            <a:r>
              <a:rPr sz="1200" dirty="0">
                <a:latin typeface="Calibri"/>
                <a:cs typeface="Calibri"/>
              </a:rPr>
              <a:t>or</a:t>
            </a:r>
            <a:r>
              <a:rPr sz="1200" spc="-4" dirty="0">
                <a:latin typeface="Calibri"/>
                <a:cs typeface="Calibri"/>
              </a:rPr>
              <a:t> </a:t>
            </a:r>
            <a:r>
              <a:rPr sz="1200" spc="-7" dirty="0">
                <a:latin typeface="Calibri"/>
                <a:cs typeface="Calibri"/>
              </a:rPr>
              <a:t>parental</a:t>
            </a:r>
            <a:r>
              <a:rPr sz="1200" spc="-24" dirty="0">
                <a:latin typeface="Calibri"/>
                <a:cs typeface="Calibri"/>
              </a:rPr>
              <a:t> </a:t>
            </a:r>
            <a:r>
              <a:rPr sz="1200" dirty="0">
                <a:latin typeface="Calibri"/>
                <a:cs typeface="Calibri"/>
              </a:rPr>
              <a:t>right</a:t>
            </a:r>
            <a:r>
              <a:rPr sz="1200" spc="-13"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opt</a:t>
            </a:r>
            <a:r>
              <a:rPr sz="1200" spc="-17" dirty="0">
                <a:latin typeface="Calibri"/>
                <a:cs typeface="Calibri"/>
              </a:rPr>
              <a:t> </a:t>
            </a:r>
            <a:r>
              <a:rPr sz="1200" dirty="0">
                <a:latin typeface="Calibri"/>
                <a:cs typeface="Calibri"/>
              </a:rPr>
              <a:t>the</a:t>
            </a:r>
            <a:r>
              <a:rPr sz="1200" spc="-20" dirty="0">
                <a:latin typeface="Calibri"/>
                <a:cs typeface="Calibri"/>
              </a:rPr>
              <a:t> </a:t>
            </a:r>
            <a:r>
              <a:rPr sz="1200" dirty="0">
                <a:latin typeface="Calibri"/>
                <a:cs typeface="Calibri"/>
              </a:rPr>
              <a:t>child</a:t>
            </a:r>
            <a:r>
              <a:rPr sz="1200" spc="-13" dirty="0">
                <a:latin typeface="Calibri"/>
                <a:cs typeface="Calibri"/>
              </a:rPr>
              <a:t> </a:t>
            </a:r>
            <a:r>
              <a:rPr sz="1200" dirty="0">
                <a:latin typeface="Calibri"/>
                <a:cs typeface="Calibri"/>
              </a:rPr>
              <a:t>out</a:t>
            </a:r>
            <a:r>
              <a:rPr sz="1200" spc="-24" dirty="0">
                <a:latin typeface="Calibri"/>
                <a:cs typeface="Calibri"/>
              </a:rPr>
              <a:t> </a:t>
            </a:r>
            <a:r>
              <a:rPr sz="1200" dirty="0">
                <a:latin typeface="Calibri"/>
                <a:cs typeface="Calibri"/>
              </a:rPr>
              <a:t>of</a:t>
            </a:r>
            <a:r>
              <a:rPr sz="1200" spc="-24" dirty="0">
                <a:latin typeface="Calibri"/>
                <a:cs typeface="Calibri"/>
              </a:rPr>
              <a:t> </a:t>
            </a:r>
            <a:r>
              <a:rPr sz="1200" dirty="0">
                <a:latin typeface="Calibri"/>
                <a:cs typeface="Calibri"/>
              </a:rPr>
              <a:t>such</a:t>
            </a:r>
            <a:r>
              <a:rPr sz="1200" spc="-11" dirty="0">
                <a:latin typeface="Calibri"/>
                <a:cs typeface="Calibri"/>
              </a:rPr>
              <a:t> </a:t>
            </a:r>
            <a:r>
              <a:rPr sz="1200" spc="-7" dirty="0">
                <a:latin typeface="Calibri"/>
                <a:cs typeface="Calibri"/>
              </a:rPr>
              <a:t>assessment,</a:t>
            </a:r>
            <a:r>
              <a:rPr sz="1200" spc="-17" dirty="0">
                <a:latin typeface="Calibri"/>
                <a:cs typeface="Calibri"/>
              </a:rPr>
              <a:t> </a:t>
            </a:r>
            <a:r>
              <a:rPr sz="1200" spc="-7" dirty="0">
                <a:latin typeface="Calibri"/>
                <a:cs typeface="Calibri"/>
              </a:rPr>
              <a:t>where applicable.</a:t>
            </a:r>
            <a:endParaRPr sz="1200" dirty="0">
              <a:latin typeface="Calibri"/>
              <a:ea typeface="Calibri"/>
              <a:cs typeface="Calibri"/>
            </a:endParaRPr>
          </a:p>
          <a:p>
            <a:pPr>
              <a:lnSpc>
                <a:spcPct val="100000"/>
              </a:lnSpc>
            </a:pPr>
            <a:endParaRPr sz="1200" dirty="0">
              <a:latin typeface="Calibri"/>
              <a:cs typeface="Calibri"/>
            </a:endParaRPr>
          </a:p>
          <a:p>
            <a:pPr>
              <a:spcBef>
                <a:spcPts val="7"/>
              </a:spcBef>
            </a:pPr>
            <a:endParaRPr sz="1200" dirty="0">
              <a:latin typeface="Calibri"/>
              <a:cs typeface="Calibri"/>
            </a:endParaRPr>
          </a:p>
          <a:p>
            <a:pPr marL="29845" marR="3175">
              <a:lnSpc>
                <a:spcPct val="101699"/>
              </a:lnSpc>
              <a:spcBef>
                <a:spcPts val="4"/>
              </a:spcBef>
            </a:pPr>
            <a:r>
              <a:rPr sz="1200" dirty="0">
                <a:latin typeface="Calibri"/>
                <a:cs typeface="Calibri"/>
              </a:rPr>
              <a:t>The</a:t>
            </a:r>
            <a:r>
              <a:rPr sz="1200" spc="75" dirty="0">
                <a:latin typeface="Calibri"/>
                <a:cs typeface="Calibri"/>
              </a:rPr>
              <a:t> </a:t>
            </a:r>
            <a:r>
              <a:rPr sz="1200" dirty="0">
                <a:latin typeface="Calibri"/>
                <a:cs typeface="Calibri"/>
              </a:rPr>
              <a:t>information</a:t>
            </a:r>
            <a:r>
              <a:rPr sz="1200" spc="61" dirty="0">
                <a:latin typeface="Calibri"/>
                <a:cs typeface="Calibri"/>
              </a:rPr>
              <a:t> </a:t>
            </a:r>
            <a:r>
              <a:rPr sz="1200" dirty="0">
                <a:latin typeface="Calibri"/>
                <a:cs typeface="Calibri"/>
              </a:rPr>
              <a:t>regarding</a:t>
            </a:r>
            <a:r>
              <a:rPr sz="1200" spc="75" dirty="0">
                <a:latin typeface="Calibri"/>
                <a:cs typeface="Calibri"/>
              </a:rPr>
              <a:t> </a:t>
            </a:r>
            <a:r>
              <a:rPr sz="1200" dirty="0">
                <a:latin typeface="Calibri"/>
                <a:cs typeface="Calibri"/>
              </a:rPr>
              <a:t>teacher’s</a:t>
            </a:r>
            <a:r>
              <a:rPr sz="1200" spc="92" dirty="0">
                <a:latin typeface="Calibri"/>
                <a:cs typeface="Calibri"/>
              </a:rPr>
              <a:t> </a:t>
            </a:r>
            <a:r>
              <a:rPr sz="1200" dirty="0">
                <a:latin typeface="Calibri"/>
                <a:cs typeface="Calibri"/>
              </a:rPr>
              <a:t>qualifications</a:t>
            </a:r>
            <a:r>
              <a:rPr sz="1200" spc="96" dirty="0">
                <a:latin typeface="Calibri"/>
                <a:cs typeface="Calibri"/>
              </a:rPr>
              <a:t> </a:t>
            </a:r>
            <a:r>
              <a:rPr sz="1200" dirty="0">
                <a:latin typeface="Calibri"/>
                <a:cs typeface="Calibri"/>
              </a:rPr>
              <a:t>in</a:t>
            </a:r>
            <a:r>
              <a:rPr sz="1200" spc="65" dirty="0">
                <a:latin typeface="Calibri"/>
                <a:cs typeface="Calibri"/>
              </a:rPr>
              <a:t> </a:t>
            </a:r>
            <a:r>
              <a:rPr sz="1200" dirty="0">
                <a:latin typeface="Calibri"/>
                <a:cs typeface="Calibri"/>
              </a:rPr>
              <a:t>accordance</a:t>
            </a:r>
            <a:r>
              <a:rPr sz="1200" spc="75" dirty="0">
                <a:latin typeface="Calibri"/>
                <a:cs typeface="Calibri"/>
              </a:rPr>
              <a:t> </a:t>
            </a:r>
            <a:r>
              <a:rPr sz="1200" dirty="0">
                <a:latin typeface="Calibri"/>
                <a:cs typeface="Calibri"/>
              </a:rPr>
              <a:t>with</a:t>
            </a:r>
            <a:r>
              <a:rPr sz="1200" spc="55" dirty="0">
                <a:latin typeface="Calibri"/>
                <a:cs typeface="Calibri"/>
              </a:rPr>
              <a:t> </a:t>
            </a:r>
            <a:r>
              <a:rPr sz="1200" spc="48" dirty="0">
                <a:latin typeface="Calibri"/>
                <a:cs typeface="Calibri"/>
              </a:rPr>
              <a:t>the</a:t>
            </a:r>
            <a:r>
              <a:rPr sz="1200" spc="136" dirty="0">
                <a:latin typeface="Calibri"/>
                <a:cs typeface="Calibri"/>
              </a:rPr>
              <a:t> </a:t>
            </a:r>
            <a:r>
              <a:rPr sz="1200" dirty="0">
                <a:latin typeface="Calibri"/>
                <a:cs typeface="Calibri"/>
              </a:rPr>
              <a:t>Every</a:t>
            </a:r>
            <a:r>
              <a:rPr sz="1200" spc="-20" dirty="0">
                <a:latin typeface="Calibri"/>
                <a:cs typeface="Calibri"/>
              </a:rPr>
              <a:t> </a:t>
            </a:r>
            <a:r>
              <a:rPr sz="1200" dirty="0">
                <a:latin typeface="Calibri"/>
                <a:cs typeface="Calibri"/>
              </a:rPr>
              <a:t>Student</a:t>
            </a:r>
            <a:r>
              <a:rPr sz="1200" spc="-17" dirty="0">
                <a:latin typeface="Calibri"/>
                <a:cs typeface="Calibri"/>
              </a:rPr>
              <a:t> </a:t>
            </a:r>
            <a:r>
              <a:rPr sz="1200" spc="-7" dirty="0">
                <a:latin typeface="Calibri"/>
                <a:cs typeface="Calibri"/>
              </a:rPr>
              <a:t>Succeeds </a:t>
            </a:r>
            <a:r>
              <a:rPr sz="1200" dirty="0">
                <a:latin typeface="Calibri"/>
                <a:cs typeface="Calibri"/>
              </a:rPr>
              <a:t>Act</a:t>
            </a:r>
            <a:r>
              <a:rPr sz="1200" spc="55" dirty="0">
                <a:latin typeface="Calibri"/>
                <a:cs typeface="Calibri"/>
              </a:rPr>
              <a:t> </a:t>
            </a:r>
            <a:r>
              <a:rPr sz="1200" dirty="0">
                <a:latin typeface="Calibri"/>
                <a:cs typeface="Calibri"/>
              </a:rPr>
              <a:t>may</a:t>
            </a:r>
            <a:r>
              <a:rPr sz="1200" spc="85" dirty="0">
                <a:latin typeface="Calibri"/>
                <a:cs typeface="Calibri"/>
              </a:rPr>
              <a:t> </a:t>
            </a:r>
            <a:r>
              <a:rPr sz="1200" dirty="0">
                <a:latin typeface="Calibri"/>
                <a:cs typeface="Calibri"/>
              </a:rPr>
              <a:t>be</a:t>
            </a:r>
            <a:r>
              <a:rPr sz="1200" spc="109" dirty="0">
                <a:latin typeface="Calibri"/>
                <a:cs typeface="Calibri"/>
              </a:rPr>
              <a:t> </a:t>
            </a:r>
            <a:r>
              <a:rPr sz="1200" spc="-7" dirty="0">
                <a:latin typeface="Calibri"/>
                <a:cs typeface="Calibri"/>
              </a:rPr>
              <a:t>obtained</a:t>
            </a:r>
            <a:r>
              <a:rPr sz="1200" spc="-13" dirty="0">
                <a:latin typeface="Calibri"/>
                <a:cs typeface="Calibri"/>
              </a:rPr>
              <a:t> </a:t>
            </a:r>
            <a:r>
              <a:rPr sz="1200" dirty="0">
                <a:latin typeface="Calibri"/>
                <a:cs typeface="Calibri"/>
              </a:rPr>
              <a:t>through</a:t>
            </a:r>
            <a:r>
              <a:rPr sz="1200" spc="105"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school</a:t>
            </a:r>
            <a:r>
              <a:rPr sz="1200" spc="-11" dirty="0">
                <a:latin typeface="Calibri"/>
                <a:cs typeface="Calibri"/>
              </a:rPr>
              <a:t> </a:t>
            </a:r>
            <a:r>
              <a:rPr sz="1200" dirty="0">
                <a:latin typeface="Calibri"/>
                <a:cs typeface="Calibri"/>
              </a:rPr>
              <a:t>district.</a:t>
            </a:r>
            <a:r>
              <a:rPr sz="1200" spc="160" dirty="0">
                <a:latin typeface="Calibri"/>
                <a:cs typeface="Calibri"/>
              </a:rPr>
              <a:t> </a:t>
            </a:r>
            <a:r>
              <a:rPr sz="1200" dirty="0">
                <a:latin typeface="Calibri"/>
                <a:cs typeface="Calibri"/>
              </a:rPr>
              <a:t>Please</a:t>
            </a:r>
            <a:r>
              <a:rPr sz="1200" spc="17" dirty="0">
                <a:latin typeface="Calibri"/>
                <a:cs typeface="Calibri"/>
              </a:rPr>
              <a:t> </a:t>
            </a:r>
            <a:r>
              <a:rPr sz="1200" dirty="0">
                <a:latin typeface="Calibri"/>
                <a:cs typeface="Calibri"/>
              </a:rPr>
              <a:t>feel</a:t>
            </a:r>
            <a:r>
              <a:rPr sz="1200" spc="7" dirty="0">
                <a:latin typeface="Calibri"/>
                <a:cs typeface="Calibri"/>
              </a:rPr>
              <a:t> </a:t>
            </a:r>
            <a:r>
              <a:rPr sz="1200" dirty="0">
                <a:latin typeface="Calibri"/>
                <a:cs typeface="Calibri"/>
              </a:rPr>
              <a:t>free</a:t>
            </a:r>
            <a:r>
              <a:rPr sz="1200" spc="20" dirty="0">
                <a:latin typeface="Calibri"/>
                <a:cs typeface="Calibri"/>
              </a:rPr>
              <a:t> </a:t>
            </a:r>
            <a:r>
              <a:rPr sz="1200" dirty="0">
                <a:latin typeface="Calibri"/>
                <a:cs typeface="Calibri"/>
              </a:rPr>
              <a:t>to</a:t>
            </a:r>
            <a:r>
              <a:rPr sz="1200" spc="4" dirty="0">
                <a:latin typeface="Calibri"/>
                <a:cs typeface="Calibri"/>
              </a:rPr>
              <a:t> </a:t>
            </a:r>
            <a:r>
              <a:rPr sz="1200" dirty="0">
                <a:latin typeface="Calibri"/>
                <a:cs typeface="Calibri"/>
              </a:rPr>
              <a:t>contact</a:t>
            </a:r>
            <a:r>
              <a:rPr sz="1200" spc="7"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WCSD</a:t>
            </a:r>
            <a:r>
              <a:rPr sz="1200" spc="27" dirty="0">
                <a:latin typeface="Calibri"/>
                <a:cs typeface="Calibri"/>
              </a:rPr>
              <a:t> </a:t>
            </a:r>
            <a:r>
              <a:rPr sz="1200" dirty="0">
                <a:latin typeface="Calibri"/>
                <a:cs typeface="Calibri"/>
              </a:rPr>
              <a:t>Title</a:t>
            </a:r>
            <a:r>
              <a:rPr sz="1200" spc="34" dirty="0">
                <a:latin typeface="Calibri"/>
                <a:cs typeface="Calibri"/>
              </a:rPr>
              <a:t> </a:t>
            </a:r>
            <a:r>
              <a:rPr sz="1200" dirty="0">
                <a:latin typeface="Calibri"/>
                <a:cs typeface="Calibri"/>
              </a:rPr>
              <a:t>I</a:t>
            </a:r>
            <a:r>
              <a:rPr sz="1200" spc="-20" dirty="0">
                <a:latin typeface="Calibri"/>
                <a:cs typeface="Calibri"/>
              </a:rPr>
              <a:t> </a:t>
            </a:r>
            <a:r>
              <a:rPr sz="1200" dirty="0">
                <a:latin typeface="Calibri"/>
                <a:cs typeface="Calibri"/>
              </a:rPr>
              <a:t>office</a:t>
            </a:r>
            <a:r>
              <a:rPr sz="1200" spc="-4" dirty="0">
                <a:latin typeface="Calibri"/>
                <a:cs typeface="Calibri"/>
              </a:rPr>
              <a:t> </a:t>
            </a:r>
            <a:r>
              <a:rPr sz="1200" spc="-17" dirty="0">
                <a:latin typeface="Calibri"/>
                <a:cs typeface="Calibri"/>
              </a:rPr>
              <a:t>or </a:t>
            </a:r>
            <a:r>
              <a:rPr sz="1200" dirty="0">
                <a:latin typeface="Calibri"/>
                <a:cs typeface="Calibri"/>
              </a:rPr>
              <a:t>The</a:t>
            </a:r>
            <a:r>
              <a:rPr sz="1200" spc="7" dirty="0">
                <a:latin typeface="Calibri"/>
                <a:cs typeface="Calibri"/>
              </a:rPr>
              <a:t> </a:t>
            </a:r>
            <a:r>
              <a:rPr sz="1200" dirty="0">
                <a:latin typeface="Calibri"/>
                <a:cs typeface="Calibri"/>
              </a:rPr>
              <a:t>Human</a:t>
            </a:r>
            <a:r>
              <a:rPr sz="1200" spc="17" dirty="0">
                <a:latin typeface="Calibri"/>
                <a:cs typeface="Calibri"/>
              </a:rPr>
              <a:t> </a:t>
            </a:r>
            <a:r>
              <a:rPr sz="1200" dirty="0">
                <a:latin typeface="Calibri"/>
                <a:cs typeface="Calibri"/>
              </a:rPr>
              <a:t>Resources</a:t>
            </a:r>
            <a:r>
              <a:rPr sz="1200" spc="24" dirty="0">
                <a:latin typeface="Calibri"/>
                <a:cs typeface="Calibri"/>
              </a:rPr>
              <a:t> </a:t>
            </a:r>
            <a:r>
              <a:rPr sz="1200" dirty="0">
                <a:latin typeface="Calibri"/>
                <a:cs typeface="Calibri"/>
              </a:rPr>
              <a:t>Department</a:t>
            </a:r>
            <a:r>
              <a:rPr sz="1200" spc="31" dirty="0">
                <a:latin typeface="Calibri"/>
                <a:cs typeface="Calibri"/>
              </a:rPr>
              <a:t> </a:t>
            </a:r>
            <a:r>
              <a:rPr sz="1200" dirty="0">
                <a:latin typeface="Calibri"/>
                <a:cs typeface="Calibri"/>
              </a:rPr>
              <a:t>if</a:t>
            </a:r>
            <a:r>
              <a:rPr sz="1200" spc="4" dirty="0">
                <a:latin typeface="Calibri"/>
                <a:cs typeface="Calibri"/>
              </a:rPr>
              <a:t> </a:t>
            </a:r>
            <a:r>
              <a:rPr sz="1200" dirty="0">
                <a:latin typeface="Calibri"/>
                <a:cs typeface="Calibri"/>
              </a:rPr>
              <a:t>you</a:t>
            </a:r>
            <a:r>
              <a:rPr sz="1200" spc="17" dirty="0">
                <a:latin typeface="Calibri"/>
                <a:cs typeface="Calibri"/>
              </a:rPr>
              <a:t> </a:t>
            </a:r>
            <a:r>
              <a:rPr sz="1200" dirty="0">
                <a:latin typeface="Calibri"/>
                <a:cs typeface="Calibri"/>
              </a:rPr>
              <a:t>have</a:t>
            </a:r>
            <a:r>
              <a:rPr sz="1200" spc="24" dirty="0">
                <a:latin typeface="Calibri"/>
                <a:cs typeface="Calibri"/>
              </a:rPr>
              <a:t> </a:t>
            </a:r>
            <a:r>
              <a:rPr sz="1200" dirty="0">
                <a:latin typeface="Calibri"/>
                <a:cs typeface="Calibri"/>
              </a:rPr>
              <a:t>any</a:t>
            </a:r>
            <a:r>
              <a:rPr sz="1200" spc="4" dirty="0">
                <a:latin typeface="Calibri"/>
                <a:cs typeface="Calibri"/>
              </a:rPr>
              <a:t> </a:t>
            </a:r>
            <a:r>
              <a:rPr sz="1200" spc="-7" dirty="0">
                <a:latin typeface="Calibri"/>
                <a:cs typeface="Calibri"/>
              </a:rPr>
              <a:t>questions.</a:t>
            </a:r>
            <a:endParaRPr sz="1200" dirty="0">
              <a:latin typeface="Calibri"/>
              <a:ea typeface="Calibri"/>
              <a:cs typeface="Calibri"/>
            </a:endParaRPr>
          </a:p>
        </p:txBody>
      </p:sp>
      <p:sp>
        <p:nvSpPr>
          <p:cNvPr id="8" name="object 8"/>
          <p:cNvSpPr txBox="1"/>
          <p:nvPr/>
        </p:nvSpPr>
        <p:spPr>
          <a:xfrm>
            <a:off x="10924817" y="6457049"/>
            <a:ext cx="350260" cy="56438"/>
          </a:xfrm>
          <a:prstGeom prst="rect">
            <a:avLst/>
          </a:prstGeom>
        </p:spPr>
        <p:txBody>
          <a:bodyPr vert="horz" wrap="square" lIns="0" tIns="9092" rIns="0" bIns="0" rtlCol="0">
            <a:spAutoFit/>
          </a:bodyPr>
          <a:lstStyle/>
          <a:p>
            <a:pPr marL="8659">
              <a:spcBef>
                <a:spcPts val="72"/>
              </a:spcBef>
            </a:pPr>
            <a:r>
              <a:rPr sz="307" b="1" spc="-13" dirty="0">
                <a:latin typeface="Franklin Gothic Demi"/>
                <a:cs typeface="Franklin Gothic Demi"/>
              </a:rPr>
              <a:t>Cer</a:t>
            </a:r>
            <a:r>
              <a:rPr sz="307" b="1" spc="-44" dirty="0">
                <a:latin typeface="Franklin Gothic Demi"/>
                <a:cs typeface="Franklin Gothic Demi"/>
              </a:rPr>
              <a:t> </a:t>
            </a:r>
            <a:r>
              <a:rPr sz="307" b="1" spc="-7" dirty="0">
                <a:latin typeface="Franklin Gothic Demi"/>
                <a:cs typeface="Franklin Gothic Demi"/>
              </a:rPr>
              <a:t>tificate</a:t>
            </a:r>
            <a:r>
              <a:rPr sz="307" b="1" spc="-4" dirty="0">
                <a:latin typeface="Franklin Gothic Demi"/>
                <a:cs typeface="Franklin Gothic Demi"/>
              </a:rPr>
              <a:t> </a:t>
            </a:r>
            <a:r>
              <a:rPr sz="307" b="1" dirty="0">
                <a:latin typeface="Franklin Gothic Demi"/>
                <a:cs typeface="Franklin Gothic Demi"/>
              </a:rPr>
              <a:t>No.</a:t>
            </a:r>
            <a:r>
              <a:rPr sz="307" b="1" spc="13" dirty="0">
                <a:latin typeface="Franklin Gothic Demi"/>
                <a:cs typeface="Franklin Gothic Demi"/>
              </a:rPr>
              <a:t> </a:t>
            </a:r>
            <a:r>
              <a:rPr sz="307" b="1" spc="-13" dirty="0">
                <a:latin typeface="Franklin Gothic Demi"/>
                <a:cs typeface="Franklin Gothic Demi"/>
              </a:rPr>
              <a:t>4143</a:t>
            </a:r>
            <a:endParaRPr sz="307" dirty="0">
              <a:latin typeface="Franklin Gothic Demi"/>
              <a:cs typeface="Franklin Gothic Dem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01750" y="5895866"/>
            <a:ext cx="378402" cy="359352"/>
            <a:chOff x="6118527" y="9260975"/>
            <a:chExt cx="554990" cy="527050"/>
          </a:xfrm>
        </p:grpSpPr>
        <p:pic>
          <p:nvPicPr>
            <p:cNvPr id="3" name="object 3"/>
            <p:cNvPicPr/>
            <p:nvPr/>
          </p:nvPicPr>
          <p:blipFill>
            <a:blip r:embed="rId2" cstate="print"/>
            <a:stretch>
              <a:fillRect/>
            </a:stretch>
          </p:blipFill>
          <p:spPr>
            <a:xfrm>
              <a:off x="6118527" y="9260975"/>
              <a:ext cx="554586" cy="526761"/>
            </a:xfrm>
            <a:prstGeom prst="rect">
              <a:avLst/>
            </a:prstGeom>
          </p:spPr>
        </p:pic>
        <p:sp>
          <p:nvSpPr>
            <p:cNvPr id="4" name="object 4"/>
            <p:cNvSpPr/>
            <p:nvPr/>
          </p:nvSpPr>
          <p:spPr>
            <a:xfrm>
              <a:off x="6359524" y="9783292"/>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5" name="object 5"/>
          <p:cNvSpPr txBox="1"/>
          <p:nvPr/>
        </p:nvSpPr>
        <p:spPr>
          <a:xfrm>
            <a:off x="2274505" y="135135"/>
            <a:ext cx="7866329" cy="6385693"/>
          </a:xfrm>
          <a:prstGeom prst="rect">
            <a:avLst/>
          </a:prstGeom>
        </p:spPr>
        <p:txBody>
          <a:bodyPr vert="horz" wrap="square" lIns="0" tIns="8226" rIns="0" bIns="0" rtlCol="0" anchor="t">
            <a:spAutoFit/>
          </a:bodyPr>
          <a:lstStyle/>
          <a:p>
            <a:pPr>
              <a:lnSpc>
                <a:spcPct val="100000"/>
              </a:lnSpc>
            </a:pPr>
            <a:endParaRPr sz="800" dirty="0">
              <a:latin typeface="Calibri"/>
              <a:cs typeface="Calibri"/>
            </a:endParaRPr>
          </a:p>
          <a:p>
            <a:pPr marL="229026" algn="ctr">
              <a:spcBef>
                <a:spcPts val="491"/>
              </a:spcBef>
            </a:pPr>
            <a:r>
              <a:rPr sz="1600" b="1" dirty="0">
                <a:latin typeface="Calibri"/>
                <a:cs typeface="Calibri"/>
              </a:rPr>
              <a:t>“DERECHOS</a:t>
            </a:r>
            <a:r>
              <a:rPr sz="1600" b="1" spc="-13" dirty="0">
                <a:latin typeface="Calibri"/>
                <a:cs typeface="Calibri"/>
              </a:rPr>
              <a:t> </a:t>
            </a:r>
            <a:r>
              <a:rPr sz="1600" b="1" dirty="0">
                <a:latin typeface="Calibri"/>
                <a:cs typeface="Calibri"/>
              </a:rPr>
              <a:t>DE</a:t>
            </a:r>
            <a:r>
              <a:rPr sz="1600" b="1" spc="-7" dirty="0">
                <a:latin typeface="Calibri"/>
                <a:cs typeface="Calibri"/>
              </a:rPr>
              <a:t> CONOCIMIENTO</a:t>
            </a:r>
            <a:r>
              <a:rPr sz="1600" b="1" spc="-11" dirty="0">
                <a:latin typeface="Calibri"/>
                <a:cs typeface="Calibri"/>
              </a:rPr>
              <a:t> </a:t>
            </a:r>
            <a:r>
              <a:rPr sz="1600" b="1" dirty="0">
                <a:latin typeface="Calibri"/>
                <a:cs typeface="Calibri"/>
              </a:rPr>
              <a:t>DE</a:t>
            </a:r>
            <a:r>
              <a:rPr sz="1600" b="1" spc="-7" dirty="0">
                <a:latin typeface="Calibri"/>
                <a:cs typeface="Calibri"/>
              </a:rPr>
              <a:t> PADRES”</a:t>
            </a:r>
            <a:endParaRPr sz="1600" dirty="0">
              <a:latin typeface="Calibri"/>
              <a:cs typeface="Calibri"/>
            </a:endParaRPr>
          </a:p>
          <a:p>
            <a:pPr>
              <a:lnSpc>
                <a:spcPct val="100000"/>
              </a:lnSpc>
            </a:pPr>
            <a:endParaRPr sz="1600" dirty="0">
              <a:latin typeface="Calibri"/>
              <a:cs typeface="Calibri"/>
            </a:endParaRPr>
          </a:p>
          <a:p>
            <a:pPr marL="8255" marR="636270">
              <a:lnSpc>
                <a:spcPct val="101699"/>
              </a:lnSpc>
              <a:spcBef>
                <a:spcPts val="699"/>
              </a:spcBef>
            </a:pPr>
            <a:r>
              <a:rPr sz="1200" dirty="0">
                <a:latin typeface="Calibri"/>
                <a:cs typeface="Calibri"/>
              </a:rPr>
              <a:t>El</a:t>
            </a:r>
            <a:r>
              <a:rPr sz="1200" spc="-20" dirty="0">
                <a:latin typeface="Calibri"/>
                <a:cs typeface="Calibri"/>
              </a:rPr>
              <a:t> </a:t>
            </a:r>
            <a:r>
              <a:rPr sz="1200" dirty="0">
                <a:latin typeface="Calibri"/>
                <a:cs typeface="Calibri"/>
              </a:rPr>
              <a:t>Distrito</a:t>
            </a:r>
            <a:r>
              <a:rPr sz="1200" spc="-11" dirty="0">
                <a:latin typeface="Calibri"/>
                <a:cs typeface="Calibri"/>
              </a:rPr>
              <a:t> </a:t>
            </a:r>
            <a:r>
              <a:rPr sz="1200" dirty="0">
                <a:latin typeface="Calibri"/>
                <a:cs typeface="Calibri"/>
              </a:rPr>
              <a:t>Escolar</a:t>
            </a:r>
            <a:r>
              <a:rPr sz="1200" spc="-11" dirty="0">
                <a:latin typeface="Calibri"/>
                <a:cs typeface="Calibri"/>
              </a:rPr>
              <a:t> </a:t>
            </a:r>
            <a:r>
              <a:rPr sz="1200" dirty="0">
                <a:latin typeface="Calibri"/>
                <a:cs typeface="Calibri"/>
              </a:rPr>
              <a:t>del</a:t>
            </a:r>
            <a:r>
              <a:rPr sz="1200" spc="-11" dirty="0">
                <a:latin typeface="Calibri"/>
                <a:cs typeface="Calibri"/>
              </a:rPr>
              <a:t> </a:t>
            </a:r>
            <a:r>
              <a:rPr sz="1200" dirty="0">
                <a:latin typeface="Calibri"/>
                <a:cs typeface="Calibri"/>
              </a:rPr>
              <a:t>Condado</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Washoe</a:t>
            </a:r>
            <a:r>
              <a:rPr sz="1200" spc="-17" dirty="0">
                <a:latin typeface="Calibri"/>
                <a:cs typeface="Calibri"/>
              </a:rPr>
              <a:t> </a:t>
            </a:r>
            <a:r>
              <a:rPr sz="1200" dirty="0">
                <a:latin typeface="Calibri"/>
                <a:cs typeface="Calibri"/>
              </a:rPr>
              <a:t>está</a:t>
            </a:r>
            <a:r>
              <a:rPr sz="1200" spc="-24" dirty="0">
                <a:latin typeface="Calibri"/>
                <a:cs typeface="Calibri"/>
              </a:rPr>
              <a:t> </a:t>
            </a:r>
            <a:r>
              <a:rPr sz="1200" dirty="0">
                <a:latin typeface="Calibri"/>
                <a:cs typeface="Calibri"/>
              </a:rPr>
              <a:t>comprometido</a:t>
            </a:r>
            <a:r>
              <a:rPr sz="1200" spc="-11" dirty="0">
                <a:latin typeface="Calibri"/>
                <a:cs typeface="Calibri"/>
              </a:rPr>
              <a:t> </a:t>
            </a:r>
            <a:r>
              <a:rPr sz="1200" dirty="0">
                <a:latin typeface="Calibri"/>
                <a:cs typeface="Calibri"/>
              </a:rPr>
              <a:t>a</a:t>
            </a:r>
            <a:r>
              <a:rPr sz="1200" spc="-17" dirty="0">
                <a:latin typeface="Calibri"/>
                <a:cs typeface="Calibri"/>
              </a:rPr>
              <a:t> </a:t>
            </a:r>
            <a:r>
              <a:rPr sz="1200" dirty="0">
                <a:latin typeface="Calibri"/>
                <a:cs typeface="Calibri"/>
              </a:rPr>
              <a:t>seguir</a:t>
            </a:r>
            <a:r>
              <a:rPr sz="1200" spc="-11" dirty="0">
                <a:latin typeface="Calibri"/>
                <a:cs typeface="Calibri"/>
              </a:rPr>
              <a:t> </a:t>
            </a:r>
            <a:r>
              <a:rPr sz="1200" dirty="0">
                <a:latin typeface="Calibri"/>
                <a:cs typeface="Calibri"/>
              </a:rPr>
              <a:t>las</a:t>
            </a:r>
            <a:r>
              <a:rPr sz="1200" spc="-11" dirty="0">
                <a:latin typeface="Calibri"/>
                <a:cs typeface="Calibri"/>
              </a:rPr>
              <a:t> </a:t>
            </a:r>
            <a:r>
              <a:rPr sz="1200" dirty="0">
                <a:latin typeface="Calibri"/>
                <a:cs typeface="Calibri"/>
              </a:rPr>
              <a:t>pautas</a:t>
            </a:r>
            <a:r>
              <a:rPr sz="1200" spc="-7" dirty="0">
                <a:latin typeface="Calibri"/>
                <a:cs typeface="Calibri"/>
              </a:rPr>
              <a:t> establecidas </a:t>
            </a:r>
            <a:r>
              <a:rPr sz="1200" dirty="0">
                <a:latin typeface="Calibri"/>
                <a:cs typeface="Calibri"/>
              </a:rPr>
              <a:t>De</a:t>
            </a:r>
            <a:r>
              <a:rPr sz="1200" spc="-13" dirty="0">
                <a:latin typeface="Calibri"/>
                <a:cs typeface="Calibri"/>
              </a:rPr>
              <a:t> </a:t>
            </a:r>
            <a:r>
              <a:rPr sz="1200" dirty="0">
                <a:latin typeface="Calibri"/>
                <a:cs typeface="Calibri"/>
              </a:rPr>
              <a:t>la</a:t>
            </a:r>
            <a:r>
              <a:rPr sz="1200" spc="-7" dirty="0">
                <a:latin typeface="Calibri"/>
                <a:cs typeface="Calibri"/>
              </a:rPr>
              <a:t> </a:t>
            </a:r>
            <a:r>
              <a:rPr sz="1200" dirty="0">
                <a:latin typeface="Calibri"/>
                <a:cs typeface="Calibri"/>
              </a:rPr>
              <a:t>Ley</a:t>
            </a:r>
            <a:r>
              <a:rPr sz="1200" spc="-7" dirty="0">
                <a:latin typeface="Calibri"/>
                <a:cs typeface="Calibri"/>
              </a:rPr>
              <a:t> </a:t>
            </a:r>
            <a:r>
              <a:rPr sz="1200" dirty="0">
                <a:latin typeface="Calibri"/>
                <a:cs typeface="Calibri"/>
              </a:rPr>
              <a:t>Cada</a:t>
            </a:r>
            <a:r>
              <a:rPr sz="1200" spc="-7" dirty="0">
                <a:latin typeface="Calibri"/>
                <a:cs typeface="Calibri"/>
              </a:rPr>
              <a:t> </a:t>
            </a:r>
            <a:r>
              <a:rPr sz="1200" dirty="0">
                <a:latin typeface="Calibri"/>
                <a:cs typeface="Calibri"/>
              </a:rPr>
              <a:t>Estudiante</a:t>
            </a:r>
            <a:r>
              <a:rPr sz="1200" spc="-4" dirty="0">
                <a:latin typeface="Calibri"/>
                <a:cs typeface="Calibri"/>
              </a:rPr>
              <a:t> </a:t>
            </a:r>
            <a:r>
              <a:rPr sz="1200" dirty="0">
                <a:latin typeface="Calibri"/>
                <a:cs typeface="Calibri"/>
              </a:rPr>
              <a:t>Triunfa,</a:t>
            </a:r>
            <a:r>
              <a:rPr sz="1200" spc="-7" dirty="0">
                <a:latin typeface="Calibri"/>
                <a:cs typeface="Calibri"/>
              </a:rPr>
              <a:t> </a:t>
            </a:r>
            <a:r>
              <a:rPr sz="1200" dirty="0">
                <a:latin typeface="Calibri"/>
                <a:cs typeface="Calibri"/>
              </a:rPr>
              <a:t>la</a:t>
            </a:r>
            <a:r>
              <a:rPr sz="1200" spc="-7" dirty="0">
                <a:latin typeface="Calibri"/>
                <a:cs typeface="Calibri"/>
              </a:rPr>
              <a:t> </a:t>
            </a:r>
            <a:r>
              <a:rPr sz="1200" dirty="0">
                <a:latin typeface="Calibri"/>
                <a:cs typeface="Calibri"/>
              </a:rPr>
              <a:t>cual</a:t>
            </a:r>
            <a:r>
              <a:rPr sz="1200" spc="-11" dirty="0">
                <a:latin typeface="Calibri"/>
                <a:cs typeface="Calibri"/>
              </a:rPr>
              <a:t> </a:t>
            </a:r>
            <a:r>
              <a:rPr sz="1200" dirty="0">
                <a:latin typeface="Calibri"/>
                <a:cs typeface="Calibri"/>
              </a:rPr>
              <a:t>está</a:t>
            </a:r>
            <a:r>
              <a:rPr sz="1200" spc="-17" dirty="0">
                <a:latin typeface="Calibri"/>
                <a:cs typeface="Calibri"/>
              </a:rPr>
              <a:t> </a:t>
            </a:r>
            <a:r>
              <a:rPr sz="1200" dirty="0">
                <a:latin typeface="Calibri"/>
                <a:cs typeface="Calibri"/>
              </a:rPr>
              <a:t>vigente durante</a:t>
            </a:r>
            <a:r>
              <a:rPr sz="1200" spc="-7" dirty="0">
                <a:latin typeface="Calibri"/>
                <a:cs typeface="Calibri"/>
              </a:rPr>
              <a:t> </a:t>
            </a:r>
            <a:r>
              <a:rPr sz="1200" dirty="0">
                <a:latin typeface="Calibri"/>
                <a:cs typeface="Calibri"/>
              </a:rPr>
              <a:t>el</a:t>
            </a:r>
            <a:r>
              <a:rPr sz="1200" spc="-11" dirty="0">
                <a:latin typeface="Calibri"/>
                <a:cs typeface="Calibri"/>
              </a:rPr>
              <a:t> </a:t>
            </a:r>
            <a:r>
              <a:rPr sz="1200" dirty="0">
                <a:latin typeface="Calibri"/>
                <a:cs typeface="Calibri"/>
              </a:rPr>
              <a:t>año</a:t>
            </a:r>
            <a:r>
              <a:rPr sz="1200" spc="-4" dirty="0">
                <a:latin typeface="Calibri"/>
                <a:cs typeface="Calibri"/>
              </a:rPr>
              <a:t> </a:t>
            </a:r>
            <a:r>
              <a:rPr sz="1200" dirty="0">
                <a:latin typeface="Calibri"/>
                <a:cs typeface="Calibri"/>
              </a:rPr>
              <a:t>escolar</a:t>
            </a:r>
            <a:r>
              <a:rPr sz="1200" spc="-7" dirty="0">
                <a:latin typeface="Calibri"/>
                <a:cs typeface="Calibri"/>
              </a:rPr>
              <a:t> </a:t>
            </a:r>
            <a:r>
              <a:rPr lang="en-US" sz="1200" spc="-7">
                <a:latin typeface="Calibri"/>
                <a:cs typeface="Calibri"/>
              </a:rPr>
              <a:t>2024-2025</a:t>
            </a:r>
            <a:r>
              <a:rPr sz="1200" spc="-7" dirty="0">
                <a:latin typeface="Calibri"/>
                <a:cs typeface="Calibri"/>
              </a:rPr>
              <a:t>.</a:t>
            </a:r>
            <a:endParaRPr sz="1200" dirty="0">
              <a:latin typeface="Calibri"/>
              <a:ea typeface="Calibri"/>
              <a:cs typeface="Calibri"/>
            </a:endParaRPr>
          </a:p>
          <a:p>
            <a:pPr>
              <a:spcBef>
                <a:spcPts val="17"/>
              </a:spcBef>
            </a:pPr>
            <a:endParaRPr sz="1200" dirty="0">
              <a:latin typeface="Calibri"/>
              <a:cs typeface="Calibri"/>
            </a:endParaRPr>
          </a:p>
          <a:p>
            <a:pPr marR="3531062" algn="r"/>
            <a:r>
              <a:rPr sz="1200" dirty="0">
                <a:latin typeface="Calibri"/>
                <a:cs typeface="Calibri"/>
              </a:rPr>
              <a:t>Usted</a:t>
            </a:r>
            <a:r>
              <a:rPr sz="1200" spc="-13" dirty="0">
                <a:latin typeface="Calibri"/>
                <a:cs typeface="Calibri"/>
              </a:rPr>
              <a:t> </a:t>
            </a:r>
            <a:r>
              <a:rPr sz="1200" dirty="0">
                <a:latin typeface="Calibri"/>
                <a:cs typeface="Calibri"/>
              </a:rPr>
              <a:t>tiene</a:t>
            </a:r>
            <a:r>
              <a:rPr sz="1200" spc="-11" dirty="0">
                <a:latin typeface="Calibri"/>
                <a:cs typeface="Calibri"/>
              </a:rPr>
              <a:t> </a:t>
            </a:r>
            <a:r>
              <a:rPr sz="1200" dirty="0">
                <a:latin typeface="Calibri"/>
                <a:cs typeface="Calibri"/>
              </a:rPr>
              <a:t>derecho</a:t>
            </a:r>
            <a:r>
              <a:rPr sz="1200" spc="-11" dirty="0">
                <a:latin typeface="Calibri"/>
                <a:cs typeface="Calibri"/>
              </a:rPr>
              <a:t> </a:t>
            </a:r>
            <a:r>
              <a:rPr sz="1200" spc="-17" dirty="0">
                <a:latin typeface="Calibri"/>
                <a:cs typeface="Calibri"/>
              </a:rPr>
              <a:t>a:</a:t>
            </a:r>
            <a:endParaRPr sz="1200" dirty="0">
              <a:latin typeface="Calibri"/>
              <a:cs typeface="Calibri"/>
            </a:endParaRPr>
          </a:p>
          <a:p>
            <a:pPr>
              <a:spcBef>
                <a:spcPts val="17"/>
              </a:spcBef>
            </a:pPr>
            <a:endParaRPr sz="1200" dirty="0">
              <a:latin typeface="Calibri"/>
              <a:cs typeface="Calibri"/>
            </a:endParaRPr>
          </a:p>
          <a:p>
            <a:pPr marL="320376" indent="-156291">
              <a:buChar char="•"/>
              <a:tabLst>
                <a:tab pos="320376" algn="l"/>
                <a:tab pos="320808" algn="l"/>
              </a:tabLst>
            </a:pPr>
            <a:r>
              <a:rPr sz="1200" dirty="0">
                <a:latin typeface="Calibri"/>
                <a:cs typeface="Calibri"/>
              </a:rPr>
              <a:t>Conocer</a:t>
            </a:r>
            <a:r>
              <a:rPr sz="1200" spc="-13" dirty="0">
                <a:latin typeface="Calibri"/>
                <a:cs typeface="Calibri"/>
              </a:rPr>
              <a:t> </a:t>
            </a:r>
            <a:r>
              <a:rPr sz="1200" dirty="0">
                <a:latin typeface="Calibri"/>
                <a:cs typeface="Calibri"/>
              </a:rPr>
              <a:t>el</a:t>
            </a:r>
            <a:r>
              <a:rPr sz="1200" spc="-13" dirty="0">
                <a:latin typeface="Calibri"/>
                <a:cs typeface="Calibri"/>
              </a:rPr>
              <a:t> </a:t>
            </a:r>
            <a:r>
              <a:rPr sz="1200" dirty="0">
                <a:latin typeface="Calibri"/>
                <a:cs typeface="Calibri"/>
              </a:rPr>
              <a:t>nivel</a:t>
            </a:r>
            <a:r>
              <a:rPr sz="1200" spc="-11"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logro</a:t>
            </a:r>
            <a:r>
              <a:rPr sz="1200" spc="-13"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su</a:t>
            </a:r>
            <a:r>
              <a:rPr sz="1200" spc="-13" dirty="0">
                <a:latin typeface="Calibri"/>
                <a:cs typeface="Calibri"/>
              </a:rPr>
              <a:t> </a:t>
            </a:r>
            <a:r>
              <a:rPr sz="1200" dirty="0">
                <a:latin typeface="Calibri"/>
                <a:cs typeface="Calibri"/>
              </a:rPr>
              <a:t>hijo</a:t>
            </a:r>
            <a:r>
              <a:rPr sz="1200" spc="-11"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cada una</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las</a:t>
            </a:r>
            <a:r>
              <a:rPr sz="1200" spc="-7" dirty="0">
                <a:latin typeface="Calibri"/>
                <a:cs typeface="Calibri"/>
              </a:rPr>
              <a:t> </a:t>
            </a:r>
            <a:r>
              <a:rPr sz="1200" dirty="0">
                <a:latin typeface="Calibri"/>
                <a:cs typeface="Calibri"/>
              </a:rPr>
              <a:t>evaluaciones</a:t>
            </a:r>
            <a:r>
              <a:rPr sz="1200" spc="-11" dirty="0">
                <a:latin typeface="Calibri"/>
                <a:cs typeface="Calibri"/>
              </a:rPr>
              <a:t> </a:t>
            </a:r>
            <a:r>
              <a:rPr sz="1200" dirty="0">
                <a:latin typeface="Calibri"/>
                <a:cs typeface="Calibri"/>
              </a:rPr>
              <a:t>del</a:t>
            </a:r>
            <a:r>
              <a:rPr sz="1200" spc="-11" dirty="0">
                <a:latin typeface="Calibri"/>
                <a:cs typeface="Calibri"/>
              </a:rPr>
              <a:t> </a:t>
            </a:r>
            <a:r>
              <a:rPr sz="1200" dirty="0">
                <a:latin typeface="Calibri"/>
                <a:cs typeface="Calibri"/>
              </a:rPr>
              <a:t>estado</a:t>
            </a:r>
            <a:r>
              <a:rPr sz="1200" spc="-4" dirty="0">
                <a:latin typeface="Calibri"/>
                <a:cs typeface="Calibri"/>
              </a:rPr>
              <a:t> </a:t>
            </a:r>
            <a:r>
              <a:rPr sz="1200" spc="-7" dirty="0">
                <a:latin typeface="Calibri"/>
                <a:cs typeface="Calibri"/>
              </a:rPr>
              <a:t>académico.</a:t>
            </a:r>
            <a:endParaRPr sz="1200" dirty="0">
              <a:latin typeface="Calibri"/>
              <a:cs typeface="Calibri"/>
            </a:endParaRPr>
          </a:p>
          <a:p>
            <a:pPr>
              <a:lnSpc>
                <a:spcPct val="100000"/>
              </a:lnSpc>
              <a:buFont typeface="Calibri"/>
              <a:buChar char="•"/>
            </a:pPr>
            <a:endParaRPr sz="1200" dirty="0">
              <a:latin typeface="Calibri"/>
              <a:cs typeface="Calibri"/>
            </a:endParaRPr>
          </a:p>
          <a:p>
            <a:pPr marL="320376" marR="3463" indent="-156291">
              <a:lnSpc>
                <a:spcPct val="101699"/>
              </a:lnSpc>
              <a:buChar char="•"/>
              <a:tabLst>
                <a:tab pos="320376" algn="l"/>
                <a:tab pos="320808" algn="l"/>
              </a:tabLst>
            </a:pPr>
            <a:r>
              <a:rPr sz="1200" dirty="0">
                <a:latin typeface="Calibri"/>
                <a:cs typeface="Calibri"/>
              </a:rPr>
              <a:t>Solicitar</a:t>
            </a:r>
            <a:r>
              <a:rPr sz="1200" spc="-24"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sobre</a:t>
            </a:r>
            <a:r>
              <a:rPr sz="1200" spc="-7" dirty="0">
                <a:latin typeface="Calibri"/>
                <a:cs typeface="Calibri"/>
              </a:rPr>
              <a:t> </a:t>
            </a:r>
            <a:r>
              <a:rPr sz="1200" dirty="0">
                <a:latin typeface="Calibri"/>
                <a:cs typeface="Calibri"/>
              </a:rPr>
              <a:t>las</a:t>
            </a:r>
            <a:r>
              <a:rPr sz="1200" spc="-17" dirty="0">
                <a:latin typeface="Calibri"/>
                <a:cs typeface="Calibri"/>
              </a:rPr>
              <a:t> </a:t>
            </a:r>
            <a:r>
              <a:rPr sz="1200" dirty="0">
                <a:latin typeface="Calibri"/>
                <a:cs typeface="Calibri"/>
              </a:rPr>
              <a:t>calificaciones</a:t>
            </a:r>
            <a:r>
              <a:rPr sz="1200" spc="-7" dirty="0">
                <a:latin typeface="Calibri"/>
                <a:cs typeface="Calibri"/>
              </a:rPr>
              <a:t> </a:t>
            </a:r>
            <a:r>
              <a:rPr sz="1200" dirty="0">
                <a:latin typeface="Calibri"/>
                <a:cs typeface="Calibri"/>
              </a:rPr>
              <a:t>profesionales</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los</a:t>
            </a:r>
            <a:r>
              <a:rPr sz="1200" spc="-11" dirty="0">
                <a:latin typeface="Calibri"/>
                <a:cs typeface="Calibri"/>
              </a:rPr>
              <a:t> </a:t>
            </a:r>
            <a:r>
              <a:rPr sz="1200" dirty="0">
                <a:latin typeface="Calibri"/>
                <a:cs typeface="Calibri"/>
              </a:rPr>
              <a:t>maestros</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su</a:t>
            </a:r>
            <a:r>
              <a:rPr sz="1200" spc="-17" dirty="0">
                <a:latin typeface="Calibri"/>
                <a:cs typeface="Calibri"/>
              </a:rPr>
              <a:t> </a:t>
            </a:r>
            <a:r>
              <a:rPr sz="1200" dirty="0">
                <a:latin typeface="Calibri"/>
                <a:cs typeface="Calibri"/>
              </a:rPr>
              <a:t>hijo</a:t>
            </a:r>
            <a:r>
              <a:rPr sz="1200" spc="-13"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el</a:t>
            </a:r>
            <a:r>
              <a:rPr sz="1200" spc="-17" dirty="0">
                <a:latin typeface="Calibri"/>
                <a:cs typeface="Calibri"/>
              </a:rPr>
              <a:t> </a:t>
            </a:r>
            <a:r>
              <a:rPr sz="1200" dirty="0">
                <a:latin typeface="Calibri"/>
                <a:cs typeface="Calibri"/>
              </a:rPr>
              <a:t>salón</a:t>
            </a:r>
            <a:r>
              <a:rPr sz="1200" spc="-13" dirty="0">
                <a:latin typeface="Calibri"/>
                <a:cs typeface="Calibri"/>
              </a:rPr>
              <a:t> </a:t>
            </a:r>
            <a:r>
              <a:rPr sz="1200" spc="-17" dirty="0">
                <a:latin typeface="Calibri"/>
                <a:cs typeface="Calibri"/>
              </a:rPr>
              <a:t>de </a:t>
            </a:r>
            <a:r>
              <a:rPr sz="1200" dirty="0">
                <a:latin typeface="Calibri"/>
                <a:cs typeface="Calibri"/>
              </a:rPr>
              <a:t>clases,</a:t>
            </a:r>
            <a:r>
              <a:rPr sz="1200" spc="-20" dirty="0">
                <a:latin typeface="Calibri"/>
                <a:cs typeface="Calibri"/>
              </a:rPr>
              <a:t> </a:t>
            </a:r>
            <a:r>
              <a:rPr sz="1200" dirty="0">
                <a:latin typeface="Calibri"/>
                <a:cs typeface="Calibri"/>
              </a:rPr>
              <a:t>las</a:t>
            </a:r>
            <a:r>
              <a:rPr sz="1200" spc="-13" dirty="0">
                <a:latin typeface="Calibri"/>
                <a:cs typeface="Calibri"/>
              </a:rPr>
              <a:t> </a:t>
            </a:r>
            <a:r>
              <a:rPr sz="1200" dirty="0">
                <a:latin typeface="Calibri"/>
                <a:cs typeface="Calibri"/>
              </a:rPr>
              <a:t>cuales</a:t>
            </a:r>
            <a:r>
              <a:rPr sz="1200" spc="-11" dirty="0">
                <a:latin typeface="Calibri"/>
                <a:cs typeface="Calibri"/>
              </a:rPr>
              <a:t> </a:t>
            </a:r>
            <a:r>
              <a:rPr sz="1200" dirty="0">
                <a:latin typeface="Calibri"/>
                <a:cs typeface="Calibri"/>
              </a:rPr>
              <a:t>deben</a:t>
            </a:r>
            <a:r>
              <a:rPr sz="1200" spc="-13" dirty="0">
                <a:latin typeface="Calibri"/>
                <a:cs typeface="Calibri"/>
              </a:rPr>
              <a:t> </a:t>
            </a:r>
            <a:r>
              <a:rPr sz="1200" dirty="0">
                <a:latin typeface="Calibri"/>
                <a:cs typeface="Calibri"/>
              </a:rPr>
              <a:t>incluir</a:t>
            </a:r>
            <a:r>
              <a:rPr sz="1200" spc="-13" dirty="0">
                <a:latin typeface="Calibri"/>
                <a:cs typeface="Calibri"/>
              </a:rPr>
              <a:t> </a:t>
            </a:r>
            <a:r>
              <a:rPr sz="1200" dirty="0">
                <a:latin typeface="Calibri"/>
                <a:cs typeface="Calibri"/>
              </a:rPr>
              <a:t>cumplir</a:t>
            </a:r>
            <a:r>
              <a:rPr sz="1200" spc="-13" dirty="0">
                <a:latin typeface="Calibri"/>
                <a:cs typeface="Calibri"/>
              </a:rPr>
              <a:t> </a:t>
            </a:r>
            <a:r>
              <a:rPr sz="1200" dirty="0">
                <a:latin typeface="Calibri"/>
                <a:cs typeface="Calibri"/>
              </a:rPr>
              <a:t>con</a:t>
            </a:r>
            <a:r>
              <a:rPr sz="1200" spc="-13" dirty="0">
                <a:latin typeface="Calibri"/>
                <a:cs typeface="Calibri"/>
              </a:rPr>
              <a:t> </a:t>
            </a:r>
            <a:r>
              <a:rPr sz="1200" dirty="0">
                <a:latin typeface="Calibri"/>
                <a:cs typeface="Calibri"/>
              </a:rPr>
              <a:t>los</a:t>
            </a:r>
            <a:r>
              <a:rPr sz="1200" spc="-13" dirty="0">
                <a:latin typeface="Calibri"/>
                <a:cs typeface="Calibri"/>
              </a:rPr>
              <a:t> </a:t>
            </a:r>
            <a:r>
              <a:rPr sz="1200" dirty="0">
                <a:latin typeface="Calibri"/>
                <a:cs typeface="Calibri"/>
              </a:rPr>
              <a:t>requisitos</a:t>
            </a:r>
            <a:r>
              <a:rPr sz="1200" spc="-13"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certificación</a:t>
            </a:r>
            <a:r>
              <a:rPr sz="1200" spc="-13" dirty="0">
                <a:latin typeface="Calibri"/>
                <a:cs typeface="Calibri"/>
              </a:rPr>
              <a:t> </a:t>
            </a:r>
            <a:r>
              <a:rPr sz="1200" dirty="0">
                <a:latin typeface="Calibri"/>
                <a:cs typeface="Calibri"/>
              </a:rPr>
              <a:t>y</a:t>
            </a:r>
            <a:r>
              <a:rPr sz="1200" spc="-13" dirty="0">
                <a:latin typeface="Calibri"/>
                <a:cs typeface="Calibri"/>
              </a:rPr>
              <a:t> </a:t>
            </a:r>
            <a:r>
              <a:rPr sz="1200" dirty="0">
                <a:latin typeface="Calibri"/>
                <a:cs typeface="Calibri"/>
              </a:rPr>
              <a:t>licenciatura</a:t>
            </a:r>
            <a:r>
              <a:rPr sz="1200" spc="-11" dirty="0">
                <a:latin typeface="Calibri"/>
                <a:cs typeface="Calibri"/>
              </a:rPr>
              <a:t> </a:t>
            </a:r>
            <a:r>
              <a:rPr sz="1200" dirty="0">
                <a:latin typeface="Calibri"/>
                <a:cs typeface="Calibri"/>
              </a:rPr>
              <a:t>estatales</a:t>
            </a:r>
            <a:r>
              <a:rPr sz="1200" spc="-13" dirty="0">
                <a:latin typeface="Calibri"/>
                <a:cs typeface="Calibri"/>
              </a:rPr>
              <a:t> </a:t>
            </a:r>
            <a:r>
              <a:rPr sz="1200" dirty="0">
                <a:latin typeface="Calibri"/>
                <a:cs typeface="Calibri"/>
              </a:rPr>
              <a:t>de</a:t>
            </a:r>
            <a:r>
              <a:rPr sz="1200" spc="-7" dirty="0">
                <a:latin typeface="Calibri"/>
                <a:cs typeface="Calibri"/>
              </a:rPr>
              <a:t> </a:t>
            </a:r>
            <a:r>
              <a:rPr sz="1200" spc="-17" dirty="0">
                <a:latin typeface="Calibri"/>
                <a:cs typeface="Calibri"/>
              </a:rPr>
              <a:t>NV </a:t>
            </a:r>
            <a:r>
              <a:rPr sz="1200" dirty="0">
                <a:latin typeface="Calibri"/>
                <a:cs typeface="Calibri"/>
              </a:rPr>
              <a:t>para</a:t>
            </a:r>
            <a:r>
              <a:rPr sz="1200" spc="-20" dirty="0">
                <a:latin typeface="Calibri"/>
                <a:cs typeface="Calibri"/>
              </a:rPr>
              <a:t> </a:t>
            </a:r>
            <a:r>
              <a:rPr sz="1200" dirty="0">
                <a:latin typeface="Calibri"/>
                <a:cs typeface="Calibri"/>
              </a:rPr>
              <a:t>los</a:t>
            </a:r>
            <a:r>
              <a:rPr sz="1200" spc="-11" dirty="0">
                <a:latin typeface="Calibri"/>
                <a:cs typeface="Calibri"/>
              </a:rPr>
              <a:t> </a:t>
            </a:r>
            <a:r>
              <a:rPr sz="1200" dirty="0">
                <a:latin typeface="Calibri"/>
                <a:cs typeface="Calibri"/>
              </a:rPr>
              <a:t>niveles</a:t>
            </a:r>
            <a:r>
              <a:rPr sz="1200" spc="-7"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grado</a:t>
            </a:r>
            <a:r>
              <a:rPr sz="1200" spc="-13" dirty="0">
                <a:latin typeface="Calibri"/>
                <a:cs typeface="Calibri"/>
              </a:rPr>
              <a:t> </a:t>
            </a:r>
            <a:r>
              <a:rPr sz="1200" dirty="0">
                <a:latin typeface="Calibri"/>
                <a:cs typeface="Calibri"/>
              </a:rPr>
              <a:t>y</a:t>
            </a:r>
            <a:r>
              <a:rPr sz="1200" spc="-13" dirty="0">
                <a:latin typeface="Calibri"/>
                <a:cs typeface="Calibri"/>
              </a:rPr>
              <a:t> </a:t>
            </a:r>
            <a:r>
              <a:rPr sz="1200" dirty="0">
                <a:latin typeface="Calibri"/>
                <a:cs typeface="Calibri"/>
              </a:rPr>
              <a:t>áreas</a:t>
            </a:r>
            <a:r>
              <a:rPr sz="1200" spc="-11" dirty="0">
                <a:latin typeface="Calibri"/>
                <a:cs typeface="Calibri"/>
              </a:rPr>
              <a:t> </a:t>
            </a:r>
            <a:r>
              <a:rPr sz="1200" dirty="0">
                <a:latin typeface="Calibri"/>
                <a:cs typeface="Calibri"/>
              </a:rPr>
              <a:t>temáticas</a:t>
            </a:r>
            <a:r>
              <a:rPr sz="1200" spc="-11"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las</a:t>
            </a:r>
            <a:r>
              <a:rPr sz="1200" spc="-11" dirty="0">
                <a:latin typeface="Calibri"/>
                <a:cs typeface="Calibri"/>
              </a:rPr>
              <a:t> </a:t>
            </a:r>
            <a:r>
              <a:rPr sz="1200" dirty="0">
                <a:latin typeface="Calibri"/>
                <a:cs typeface="Calibri"/>
              </a:rPr>
              <a:t>que</a:t>
            </a:r>
            <a:r>
              <a:rPr sz="1200" spc="-7" dirty="0">
                <a:latin typeface="Calibri"/>
                <a:cs typeface="Calibri"/>
              </a:rPr>
              <a:t> </a:t>
            </a:r>
            <a:r>
              <a:rPr sz="1200" dirty="0">
                <a:latin typeface="Calibri"/>
                <a:cs typeface="Calibri"/>
              </a:rPr>
              <a:t>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a:latin typeface="Calibri"/>
                <a:cs typeface="Calibri"/>
              </a:rPr>
              <a:t>proporciona</a:t>
            </a:r>
            <a:r>
              <a:rPr sz="1200" spc="-13" dirty="0">
                <a:latin typeface="Calibri"/>
                <a:cs typeface="Calibri"/>
              </a:rPr>
              <a:t> </a:t>
            </a:r>
            <a:r>
              <a:rPr sz="1200" dirty="0">
                <a:latin typeface="Calibri"/>
                <a:cs typeface="Calibri"/>
              </a:rPr>
              <a:t>instrucción.</a:t>
            </a:r>
            <a:r>
              <a:rPr sz="1200" spc="-13" dirty="0">
                <a:latin typeface="Calibri"/>
                <a:cs typeface="Calibri"/>
              </a:rPr>
              <a:t> </a:t>
            </a:r>
            <a:r>
              <a:rPr sz="1200" dirty="0">
                <a:latin typeface="Calibri"/>
                <a:cs typeface="Calibri"/>
              </a:rPr>
              <a:t>Esto</a:t>
            </a:r>
            <a:r>
              <a:rPr sz="1200" spc="-7" dirty="0">
                <a:latin typeface="Calibri"/>
                <a:cs typeface="Calibri"/>
              </a:rPr>
              <a:t> incluye </a:t>
            </a:r>
            <a:r>
              <a:rPr sz="1200" dirty="0">
                <a:latin typeface="Calibri"/>
                <a:cs typeface="Calibri"/>
              </a:rPr>
              <a:t>la</a:t>
            </a:r>
            <a:r>
              <a:rPr sz="1200" spc="-13" dirty="0">
                <a:latin typeface="Calibri"/>
                <a:cs typeface="Calibri"/>
              </a:rPr>
              <a:t> </a:t>
            </a:r>
            <a:r>
              <a:rPr sz="1200" dirty="0">
                <a:latin typeface="Calibri"/>
                <a:cs typeface="Calibri"/>
              </a:rPr>
              <a:t>enseñanza</a:t>
            </a:r>
            <a:r>
              <a:rPr sz="1200" spc="-7" dirty="0">
                <a:latin typeface="Calibri"/>
                <a:cs typeface="Calibri"/>
              </a:rPr>
              <a:t> </a:t>
            </a:r>
            <a:r>
              <a:rPr sz="1200" dirty="0">
                <a:latin typeface="Calibri"/>
                <a:cs typeface="Calibri"/>
              </a:rPr>
              <a:t>en</a:t>
            </a:r>
            <a:r>
              <a:rPr sz="1200" spc="-13" dirty="0">
                <a:latin typeface="Calibri"/>
                <a:cs typeface="Calibri"/>
              </a:rPr>
              <a:t> </a:t>
            </a:r>
            <a:r>
              <a:rPr sz="1200" dirty="0">
                <a:latin typeface="Calibri"/>
                <a:cs typeface="Calibri"/>
              </a:rPr>
              <a:t>estado</a:t>
            </a:r>
            <a:r>
              <a:rPr sz="1200" spc="-11"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emergencia</a:t>
            </a:r>
            <a:r>
              <a:rPr sz="1200" spc="-7" dirty="0">
                <a:latin typeface="Calibri"/>
                <a:cs typeface="Calibri"/>
              </a:rPr>
              <a:t> </a:t>
            </a:r>
            <a:r>
              <a:rPr sz="1200" dirty="0">
                <a:latin typeface="Calibri"/>
                <a:cs typeface="Calibri"/>
              </a:rPr>
              <a:t>u</a:t>
            </a:r>
            <a:r>
              <a:rPr sz="1200" spc="-11" dirty="0">
                <a:latin typeface="Calibri"/>
                <a:cs typeface="Calibri"/>
              </a:rPr>
              <a:t> </a:t>
            </a:r>
            <a:r>
              <a:rPr sz="1200" dirty="0">
                <a:latin typeface="Calibri"/>
                <a:cs typeface="Calibri"/>
              </a:rPr>
              <a:t>otro</a:t>
            </a:r>
            <a:r>
              <a:rPr sz="1200" spc="-11" dirty="0">
                <a:latin typeface="Calibri"/>
                <a:cs typeface="Calibri"/>
              </a:rPr>
              <a:t> </a:t>
            </a:r>
            <a:r>
              <a:rPr sz="1200" dirty="0">
                <a:latin typeface="Calibri"/>
                <a:cs typeface="Calibri"/>
              </a:rPr>
              <a:t>estado provisional</a:t>
            </a:r>
            <a:r>
              <a:rPr sz="1200" spc="-7" dirty="0">
                <a:latin typeface="Calibri"/>
                <a:cs typeface="Calibri"/>
              </a:rPr>
              <a:t> </a:t>
            </a:r>
            <a:r>
              <a:rPr sz="1200" dirty="0">
                <a:latin typeface="Calibri"/>
                <a:cs typeface="Calibri"/>
              </a:rPr>
              <a:t>y</a:t>
            </a:r>
            <a:r>
              <a:rPr sz="1200" spc="-17" dirty="0">
                <a:latin typeface="Calibri"/>
                <a:cs typeface="Calibri"/>
              </a:rPr>
              <a:t> </a:t>
            </a:r>
            <a:r>
              <a:rPr sz="1200" dirty="0">
                <a:latin typeface="Calibri"/>
                <a:cs typeface="Calibri"/>
              </a:rPr>
              <a:t>está</a:t>
            </a:r>
            <a:r>
              <a:rPr sz="1200" spc="-13" dirty="0">
                <a:latin typeface="Calibri"/>
                <a:cs typeface="Calibri"/>
              </a:rPr>
              <a:t> </a:t>
            </a:r>
            <a:r>
              <a:rPr sz="1200" dirty="0">
                <a:latin typeface="Calibri"/>
                <a:cs typeface="Calibri"/>
              </a:rPr>
              <a:t>enseñando</a:t>
            </a:r>
            <a:r>
              <a:rPr sz="1200" spc="-4" dirty="0">
                <a:latin typeface="Calibri"/>
                <a:cs typeface="Calibri"/>
              </a:rPr>
              <a:t> </a:t>
            </a:r>
            <a:r>
              <a:rPr sz="1200" dirty="0">
                <a:latin typeface="Calibri"/>
                <a:cs typeface="Calibri"/>
              </a:rPr>
              <a:t>en</a:t>
            </a:r>
            <a:r>
              <a:rPr sz="1200" spc="4" dirty="0">
                <a:latin typeface="Calibri"/>
                <a:cs typeface="Calibri"/>
              </a:rPr>
              <a:t> </a:t>
            </a:r>
            <a:r>
              <a:rPr sz="1200" dirty="0">
                <a:latin typeface="Calibri"/>
                <a:cs typeface="Calibri"/>
              </a:rPr>
              <a:t>el</a:t>
            </a:r>
            <a:r>
              <a:rPr sz="1200" spc="-13" dirty="0">
                <a:latin typeface="Calibri"/>
                <a:cs typeface="Calibri"/>
              </a:rPr>
              <a:t> </a:t>
            </a:r>
            <a:r>
              <a:rPr sz="1200" dirty="0">
                <a:latin typeface="Calibri"/>
                <a:cs typeface="Calibri"/>
              </a:rPr>
              <a:t>campo</a:t>
            </a:r>
            <a:r>
              <a:rPr sz="1200" spc="-11" dirty="0">
                <a:latin typeface="Calibri"/>
                <a:cs typeface="Calibri"/>
              </a:rPr>
              <a:t> </a:t>
            </a:r>
            <a:r>
              <a:rPr sz="1200" dirty="0">
                <a:latin typeface="Calibri"/>
                <a:cs typeface="Calibri"/>
              </a:rPr>
              <a:t>de </a:t>
            </a:r>
            <a:r>
              <a:rPr sz="1200" spc="-17" dirty="0">
                <a:latin typeface="Calibri"/>
                <a:cs typeface="Calibri"/>
              </a:rPr>
              <a:t>la </a:t>
            </a:r>
            <a:r>
              <a:rPr sz="1200" dirty="0">
                <a:latin typeface="Calibri"/>
                <a:cs typeface="Calibri"/>
              </a:rPr>
              <a:t>certificación</a:t>
            </a:r>
            <a:r>
              <a:rPr sz="1200" spc="-17" dirty="0">
                <a:latin typeface="Calibri"/>
                <a:cs typeface="Calibri"/>
              </a:rPr>
              <a:t> </a:t>
            </a:r>
            <a:r>
              <a:rPr sz="1200" dirty="0">
                <a:latin typeface="Calibri"/>
                <a:cs typeface="Calibri"/>
              </a:rPr>
              <a:t>de</a:t>
            </a:r>
            <a:r>
              <a:rPr sz="1200" spc="-11" dirty="0">
                <a:latin typeface="Calibri"/>
                <a:cs typeface="Calibri"/>
              </a:rPr>
              <a:t> </a:t>
            </a:r>
            <a:r>
              <a:rPr sz="1200" spc="-7" dirty="0">
                <a:latin typeface="Calibri"/>
                <a:cs typeface="Calibri"/>
              </a:rPr>
              <a:t>disciplina.</a:t>
            </a:r>
            <a:endParaRPr sz="1200" dirty="0">
              <a:latin typeface="Calibri"/>
              <a:cs typeface="Calibri"/>
            </a:endParaRPr>
          </a:p>
          <a:p>
            <a:pPr>
              <a:lnSpc>
                <a:spcPct val="100000"/>
              </a:lnSpc>
              <a:buFont typeface="Calibri"/>
              <a:buChar char="•"/>
            </a:pPr>
            <a:endParaRPr sz="1200" dirty="0">
              <a:latin typeface="Calibri"/>
              <a:cs typeface="Calibri"/>
            </a:endParaRPr>
          </a:p>
          <a:p>
            <a:pPr marL="320376" marR="64508" indent="-156291">
              <a:lnSpc>
                <a:spcPct val="101800"/>
              </a:lnSpc>
              <a:buChar char="•"/>
              <a:tabLst>
                <a:tab pos="320376" algn="l"/>
                <a:tab pos="320808" algn="l"/>
              </a:tabLst>
            </a:pPr>
            <a:r>
              <a:rPr sz="1200" dirty="0">
                <a:latin typeface="Calibri"/>
                <a:cs typeface="Calibri"/>
              </a:rPr>
              <a:t>Solicitar</a:t>
            </a:r>
            <a:r>
              <a:rPr sz="1200" spc="-24"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sobre</a:t>
            </a:r>
            <a:r>
              <a:rPr sz="1200" spc="-11" dirty="0">
                <a:latin typeface="Calibri"/>
                <a:cs typeface="Calibri"/>
              </a:rPr>
              <a:t> </a:t>
            </a:r>
            <a:r>
              <a:rPr sz="1200" dirty="0">
                <a:latin typeface="Calibri"/>
                <a:cs typeface="Calibri"/>
              </a:rPr>
              <a:t>los</a:t>
            </a:r>
            <a:r>
              <a:rPr sz="1200" spc="-7" dirty="0">
                <a:latin typeface="Calibri"/>
                <a:cs typeface="Calibri"/>
              </a:rPr>
              <a:t> para-</a:t>
            </a:r>
            <a:r>
              <a:rPr sz="1200" dirty="0">
                <a:latin typeface="Calibri"/>
                <a:cs typeface="Calibri"/>
              </a:rPr>
              <a:t>profesionales</a:t>
            </a:r>
            <a:r>
              <a:rPr sz="1200" spc="-13" dirty="0">
                <a:latin typeface="Calibri"/>
                <a:cs typeface="Calibri"/>
              </a:rPr>
              <a:t> </a:t>
            </a:r>
            <a:r>
              <a:rPr sz="1200" dirty="0">
                <a:latin typeface="Calibri"/>
                <a:cs typeface="Calibri"/>
              </a:rPr>
              <a:t>(auxiliares</a:t>
            </a:r>
            <a:r>
              <a:rPr sz="1200" spc="-11"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maestros,</a:t>
            </a:r>
            <a:r>
              <a:rPr sz="1200" spc="-20" dirty="0">
                <a:latin typeface="Calibri"/>
                <a:cs typeface="Calibri"/>
              </a:rPr>
              <a:t> </a:t>
            </a:r>
            <a:r>
              <a:rPr sz="1200" dirty="0">
                <a:latin typeface="Calibri"/>
                <a:cs typeface="Calibri"/>
              </a:rPr>
              <a:t>asistentes</a:t>
            </a:r>
            <a:r>
              <a:rPr sz="1200" spc="-11" dirty="0">
                <a:latin typeface="Calibri"/>
                <a:cs typeface="Calibri"/>
              </a:rPr>
              <a:t> </a:t>
            </a:r>
            <a:r>
              <a:rPr sz="1200" dirty="0">
                <a:latin typeface="Calibri"/>
                <a:cs typeface="Calibri"/>
              </a:rPr>
              <a:t>de</a:t>
            </a:r>
            <a:r>
              <a:rPr sz="1200" spc="-17" dirty="0">
                <a:latin typeface="Calibri"/>
                <a:cs typeface="Calibri"/>
              </a:rPr>
              <a:t> </a:t>
            </a:r>
            <a:r>
              <a:rPr sz="1200" spc="-7" dirty="0">
                <a:latin typeface="Calibri"/>
                <a:cs typeface="Calibri"/>
              </a:rPr>
              <a:t>maestros, </a:t>
            </a:r>
            <a:r>
              <a:rPr sz="1200" dirty="0">
                <a:latin typeface="Calibri"/>
                <a:cs typeface="Calibri"/>
              </a:rPr>
              <a:t>etc.)</a:t>
            </a:r>
            <a:r>
              <a:rPr sz="1200" spc="-20" dirty="0">
                <a:latin typeface="Calibri"/>
                <a:cs typeface="Calibri"/>
              </a:rPr>
              <a:t> </a:t>
            </a:r>
            <a:r>
              <a:rPr sz="1200" dirty="0">
                <a:latin typeface="Calibri"/>
                <a:cs typeface="Calibri"/>
              </a:rPr>
              <a:t>que</a:t>
            </a:r>
            <a:r>
              <a:rPr sz="1200" spc="-7" dirty="0">
                <a:latin typeface="Calibri"/>
                <a:cs typeface="Calibri"/>
              </a:rPr>
              <a:t> </a:t>
            </a:r>
            <a:r>
              <a:rPr sz="1200" dirty="0">
                <a:latin typeface="Calibri"/>
                <a:cs typeface="Calibri"/>
              </a:rPr>
              <a:t>proveen</a:t>
            </a:r>
            <a:r>
              <a:rPr sz="1200" spc="-11" dirty="0">
                <a:latin typeface="Calibri"/>
                <a:cs typeface="Calibri"/>
              </a:rPr>
              <a:t> </a:t>
            </a:r>
            <a:r>
              <a:rPr sz="1200" dirty="0">
                <a:latin typeface="Calibri"/>
                <a:cs typeface="Calibri"/>
              </a:rPr>
              <a:t>servicios</a:t>
            </a:r>
            <a:r>
              <a:rPr sz="1200" spc="-4" dirty="0">
                <a:latin typeface="Calibri"/>
                <a:cs typeface="Calibri"/>
              </a:rPr>
              <a:t> </a:t>
            </a:r>
            <a:r>
              <a:rPr sz="1200" dirty="0">
                <a:latin typeface="Calibri"/>
                <a:cs typeface="Calibri"/>
              </a:rPr>
              <a:t>a</a:t>
            </a:r>
            <a:r>
              <a:rPr sz="1200" spc="-17" dirty="0">
                <a:latin typeface="Calibri"/>
                <a:cs typeface="Calibri"/>
              </a:rPr>
              <a:t> </a:t>
            </a:r>
            <a:r>
              <a:rPr sz="1200" dirty="0">
                <a:latin typeface="Calibri"/>
                <a:cs typeface="Calibri"/>
              </a:rPr>
              <a:t>su</a:t>
            </a:r>
            <a:r>
              <a:rPr sz="1200" spc="-11" dirty="0">
                <a:latin typeface="Calibri"/>
                <a:cs typeface="Calibri"/>
              </a:rPr>
              <a:t> </a:t>
            </a:r>
            <a:r>
              <a:rPr sz="1200" dirty="0">
                <a:latin typeface="Calibri"/>
                <a:cs typeface="Calibri"/>
              </a:rPr>
              <a:t>hijo.</a:t>
            </a:r>
            <a:r>
              <a:rPr sz="1200" spc="-13" dirty="0">
                <a:latin typeface="Calibri"/>
                <a:cs typeface="Calibri"/>
              </a:rPr>
              <a:t> </a:t>
            </a:r>
            <a:r>
              <a:rPr sz="1200" dirty="0">
                <a:latin typeface="Calibri"/>
                <a:cs typeface="Calibri"/>
              </a:rPr>
              <a:t>Los</a:t>
            </a:r>
            <a:r>
              <a:rPr sz="1200" spc="-7" dirty="0">
                <a:latin typeface="Calibri"/>
                <a:cs typeface="Calibri"/>
              </a:rPr>
              <a:t> para-</a:t>
            </a:r>
            <a:r>
              <a:rPr sz="1200" dirty="0">
                <a:latin typeface="Calibri"/>
                <a:cs typeface="Calibri"/>
              </a:rPr>
              <a:t>profesionales</a:t>
            </a:r>
            <a:r>
              <a:rPr sz="1200" spc="-4" dirty="0">
                <a:latin typeface="Calibri"/>
                <a:cs typeface="Calibri"/>
              </a:rPr>
              <a:t> </a:t>
            </a:r>
            <a:r>
              <a:rPr sz="1200" dirty="0">
                <a:latin typeface="Calibri"/>
                <a:cs typeface="Calibri"/>
              </a:rPr>
              <a:t>deben</a:t>
            </a:r>
            <a:r>
              <a:rPr sz="1200" spc="-13" dirty="0">
                <a:latin typeface="Calibri"/>
                <a:cs typeface="Calibri"/>
              </a:rPr>
              <a:t> </a:t>
            </a:r>
            <a:r>
              <a:rPr sz="1200" dirty="0">
                <a:latin typeface="Calibri"/>
                <a:cs typeface="Calibri"/>
              </a:rPr>
              <a:t>cumplir</a:t>
            </a:r>
            <a:r>
              <a:rPr sz="1200" spc="-7"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uno</a:t>
            </a:r>
            <a:r>
              <a:rPr sz="1200" spc="-7"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los</a:t>
            </a:r>
            <a:r>
              <a:rPr sz="1200" spc="-11" dirty="0">
                <a:latin typeface="Calibri"/>
                <a:cs typeface="Calibri"/>
              </a:rPr>
              <a:t> </a:t>
            </a:r>
            <a:r>
              <a:rPr sz="1200" spc="-7" dirty="0">
                <a:latin typeface="Calibri"/>
                <a:cs typeface="Calibri"/>
              </a:rPr>
              <a:t>requisitos </a:t>
            </a:r>
            <a:r>
              <a:rPr sz="1200" dirty="0">
                <a:latin typeface="Calibri"/>
                <a:cs typeface="Calibri"/>
              </a:rPr>
              <a:t>mínimos,</a:t>
            </a:r>
            <a:r>
              <a:rPr sz="1200" spc="-17" dirty="0">
                <a:latin typeface="Calibri"/>
                <a:cs typeface="Calibri"/>
              </a:rPr>
              <a:t> </a:t>
            </a:r>
            <a:r>
              <a:rPr sz="1200" dirty="0">
                <a:latin typeface="Calibri"/>
                <a:cs typeface="Calibri"/>
              </a:rPr>
              <a:t>que</a:t>
            </a:r>
            <a:r>
              <a:rPr sz="1200" spc="-7" dirty="0">
                <a:latin typeface="Calibri"/>
                <a:cs typeface="Calibri"/>
              </a:rPr>
              <a:t> </a:t>
            </a:r>
            <a:r>
              <a:rPr sz="1200" dirty="0">
                <a:latin typeface="Calibri"/>
                <a:cs typeface="Calibri"/>
              </a:rPr>
              <a:t>es</a:t>
            </a:r>
            <a:r>
              <a:rPr sz="1200" spc="-7" dirty="0">
                <a:latin typeface="Calibri"/>
                <a:cs typeface="Calibri"/>
              </a:rPr>
              <a:t> </a:t>
            </a:r>
            <a:r>
              <a:rPr sz="1200" dirty="0">
                <a:latin typeface="Calibri"/>
                <a:cs typeface="Calibri"/>
              </a:rPr>
              <a:t>un</a:t>
            </a:r>
            <a:r>
              <a:rPr sz="1200" spc="-13" dirty="0">
                <a:latin typeface="Calibri"/>
                <a:cs typeface="Calibri"/>
              </a:rPr>
              <a:t> </a:t>
            </a:r>
            <a:r>
              <a:rPr sz="1200" dirty="0">
                <a:latin typeface="Calibri"/>
                <a:cs typeface="Calibri"/>
              </a:rPr>
              <a:t>mínimo</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48</a:t>
            </a:r>
            <a:r>
              <a:rPr sz="1200" spc="-13" dirty="0">
                <a:latin typeface="Calibri"/>
                <a:cs typeface="Calibri"/>
              </a:rPr>
              <a:t> </a:t>
            </a:r>
            <a:r>
              <a:rPr sz="1200" dirty="0">
                <a:latin typeface="Calibri"/>
                <a:cs typeface="Calibri"/>
              </a:rPr>
              <a:t>horas</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crédito</a:t>
            </a:r>
            <a:r>
              <a:rPr sz="1200" spc="-4" dirty="0">
                <a:latin typeface="Calibri"/>
                <a:cs typeface="Calibri"/>
              </a:rPr>
              <a:t> </a:t>
            </a:r>
            <a:r>
              <a:rPr sz="1200" dirty="0">
                <a:latin typeface="Calibri"/>
                <a:cs typeface="Calibri"/>
              </a:rPr>
              <a:t>universitario,</a:t>
            </a:r>
            <a:r>
              <a:rPr sz="1200" spc="-11" dirty="0">
                <a:latin typeface="Calibri"/>
                <a:cs typeface="Calibri"/>
              </a:rPr>
              <a:t> </a:t>
            </a:r>
            <a:r>
              <a:rPr sz="1200" dirty="0">
                <a:latin typeface="Calibri"/>
                <a:cs typeface="Calibri"/>
              </a:rPr>
              <a:t>un</a:t>
            </a:r>
            <a:r>
              <a:rPr sz="1200" spc="-11" dirty="0">
                <a:latin typeface="Calibri"/>
                <a:cs typeface="Calibri"/>
              </a:rPr>
              <a:t> </a:t>
            </a:r>
            <a:r>
              <a:rPr sz="1200" dirty="0">
                <a:latin typeface="Calibri"/>
                <a:cs typeface="Calibri"/>
              </a:rPr>
              <a:t>título</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asociado</a:t>
            </a:r>
            <a:r>
              <a:rPr sz="1200" spc="-7" dirty="0">
                <a:latin typeface="Calibri"/>
                <a:cs typeface="Calibri"/>
              </a:rPr>
              <a:t> </a:t>
            </a:r>
            <a:r>
              <a:rPr sz="1200" dirty="0">
                <a:latin typeface="Calibri"/>
                <a:cs typeface="Calibri"/>
              </a:rPr>
              <a:t>(o</a:t>
            </a:r>
            <a:r>
              <a:rPr sz="1200" spc="-13" dirty="0">
                <a:latin typeface="Calibri"/>
                <a:cs typeface="Calibri"/>
              </a:rPr>
              <a:t> </a:t>
            </a:r>
            <a:r>
              <a:rPr sz="1200" dirty="0">
                <a:latin typeface="Calibri"/>
                <a:cs typeface="Calibri"/>
              </a:rPr>
              <a:t>superior),</a:t>
            </a:r>
            <a:r>
              <a:rPr sz="1200" spc="-13" dirty="0">
                <a:latin typeface="Calibri"/>
                <a:cs typeface="Calibri"/>
              </a:rPr>
              <a:t> </a:t>
            </a:r>
            <a:r>
              <a:rPr sz="1200" spc="-34" dirty="0">
                <a:latin typeface="Calibri"/>
                <a:cs typeface="Calibri"/>
              </a:rPr>
              <a:t>o </a:t>
            </a:r>
            <a:r>
              <a:rPr sz="1200" dirty="0">
                <a:latin typeface="Calibri"/>
                <a:cs typeface="Calibri"/>
              </a:rPr>
              <a:t>puntuación</a:t>
            </a:r>
            <a:r>
              <a:rPr sz="1200" spc="-17"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al</a:t>
            </a:r>
            <a:r>
              <a:rPr sz="1200" spc="-17" dirty="0">
                <a:latin typeface="Calibri"/>
                <a:cs typeface="Calibri"/>
              </a:rPr>
              <a:t> </a:t>
            </a:r>
            <a:r>
              <a:rPr sz="1200" dirty="0">
                <a:latin typeface="Calibri"/>
                <a:cs typeface="Calibri"/>
              </a:rPr>
              <a:t>menos</a:t>
            </a:r>
            <a:r>
              <a:rPr sz="1200" spc="-7" dirty="0">
                <a:latin typeface="Calibri"/>
                <a:cs typeface="Calibri"/>
              </a:rPr>
              <a:t> </a:t>
            </a:r>
            <a:r>
              <a:rPr sz="1200" dirty="0">
                <a:latin typeface="Calibri"/>
                <a:cs typeface="Calibri"/>
              </a:rPr>
              <a:t>460</a:t>
            </a:r>
            <a:r>
              <a:rPr sz="1200" spc="-7"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Evaluación</a:t>
            </a:r>
            <a:r>
              <a:rPr sz="1200" spc="-13" dirty="0">
                <a:latin typeface="Calibri"/>
                <a:cs typeface="Calibri"/>
              </a:rPr>
              <a:t> </a:t>
            </a:r>
            <a:r>
              <a:rPr sz="1200" spc="-7" dirty="0">
                <a:latin typeface="Calibri"/>
                <a:cs typeface="Calibri"/>
              </a:rPr>
              <a:t>Parapro.</a:t>
            </a:r>
            <a:endParaRPr sz="1200" dirty="0">
              <a:latin typeface="Calibri"/>
              <a:cs typeface="Calibri"/>
            </a:endParaRPr>
          </a:p>
          <a:p>
            <a:pPr>
              <a:lnSpc>
                <a:spcPct val="100000"/>
              </a:lnSpc>
              <a:buFont typeface="Calibri"/>
              <a:buChar char="•"/>
            </a:pPr>
            <a:endParaRPr sz="1200" dirty="0">
              <a:latin typeface="Calibri"/>
              <a:cs typeface="Calibri"/>
            </a:endParaRPr>
          </a:p>
          <a:p>
            <a:pPr marL="320376" marR="32904" indent="-156291">
              <a:lnSpc>
                <a:spcPct val="101699"/>
              </a:lnSpc>
              <a:buChar char="•"/>
              <a:tabLst>
                <a:tab pos="320376" algn="l"/>
                <a:tab pos="320808" algn="l"/>
              </a:tabLst>
            </a:pPr>
            <a:r>
              <a:rPr sz="1200" dirty="0">
                <a:latin typeface="Calibri"/>
                <a:cs typeface="Calibri"/>
              </a:rPr>
              <a:t>Recibir</a:t>
            </a:r>
            <a:r>
              <a:rPr sz="1200" spc="-13" dirty="0">
                <a:latin typeface="Calibri"/>
                <a:cs typeface="Calibri"/>
              </a:rPr>
              <a:t> </a:t>
            </a:r>
            <a:r>
              <a:rPr sz="1200" dirty="0">
                <a:latin typeface="Calibri"/>
                <a:cs typeface="Calibri"/>
              </a:rPr>
              <a:t>aviso</a:t>
            </a:r>
            <a:r>
              <a:rPr sz="1200" spc="-13" dirty="0">
                <a:latin typeface="Calibri"/>
                <a:cs typeface="Calibri"/>
              </a:rPr>
              <a:t> </a:t>
            </a:r>
            <a:r>
              <a:rPr sz="1200" dirty="0">
                <a:latin typeface="Calibri"/>
                <a:cs typeface="Calibri"/>
              </a:rPr>
              <a:t>oportuno</a:t>
            </a:r>
            <a:r>
              <a:rPr sz="1200" spc="-4"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que</a:t>
            </a:r>
            <a:r>
              <a:rPr sz="1200" spc="-4" dirty="0">
                <a:latin typeface="Calibri"/>
                <a:cs typeface="Calibri"/>
              </a:rPr>
              <a:t> </a:t>
            </a:r>
            <a:r>
              <a:rPr sz="1200" dirty="0">
                <a:latin typeface="Calibri"/>
                <a:cs typeface="Calibri"/>
              </a:rPr>
              <a:t>su</a:t>
            </a:r>
            <a:r>
              <a:rPr sz="1200" spc="-13" dirty="0">
                <a:latin typeface="Calibri"/>
                <a:cs typeface="Calibri"/>
              </a:rPr>
              <a:t> </a:t>
            </a:r>
            <a:r>
              <a:rPr sz="1200" dirty="0">
                <a:latin typeface="Calibri"/>
                <a:cs typeface="Calibri"/>
              </a:rPr>
              <a:t>hijo</a:t>
            </a:r>
            <a:r>
              <a:rPr sz="1200" spc="-4" dirty="0">
                <a:latin typeface="Calibri"/>
                <a:cs typeface="Calibri"/>
              </a:rPr>
              <a:t> </a:t>
            </a:r>
            <a:r>
              <a:rPr sz="1200" dirty="0">
                <a:latin typeface="Calibri"/>
                <a:cs typeface="Calibri"/>
              </a:rPr>
              <a:t>ha</a:t>
            </a:r>
            <a:r>
              <a:rPr sz="1200" spc="-17" dirty="0">
                <a:latin typeface="Calibri"/>
                <a:cs typeface="Calibri"/>
              </a:rPr>
              <a:t> </a:t>
            </a:r>
            <a:r>
              <a:rPr sz="1200" dirty="0">
                <a:latin typeface="Calibri"/>
                <a:cs typeface="Calibri"/>
              </a:rPr>
              <a:t>sido</a:t>
            </a:r>
            <a:r>
              <a:rPr sz="1200" spc="-4" dirty="0">
                <a:latin typeface="Calibri"/>
                <a:cs typeface="Calibri"/>
              </a:rPr>
              <a:t> </a:t>
            </a:r>
            <a:r>
              <a:rPr sz="1200" dirty="0">
                <a:latin typeface="Calibri"/>
                <a:cs typeface="Calibri"/>
              </a:rPr>
              <a:t>asignado</a:t>
            </a:r>
            <a:r>
              <a:rPr sz="1200" spc="-7" dirty="0">
                <a:latin typeface="Calibri"/>
                <a:cs typeface="Calibri"/>
              </a:rPr>
              <a:t> </a:t>
            </a:r>
            <a:r>
              <a:rPr sz="1200" dirty="0">
                <a:latin typeface="Calibri"/>
                <a:cs typeface="Calibri"/>
              </a:rPr>
              <a:t>o</a:t>
            </a:r>
            <a:r>
              <a:rPr sz="1200" spc="-11" dirty="0">
                <a:latin typeface="Calibri"/>
                <a:cs typeface="Calibri"/>
              </a:rPr>
              <a:t> </a:t>
            </a:r>
            <a:r>
              <a:rPr sz="1200" dirty="0">
                <a:latin typeface="Calibri"/>
                <a:cs typeface="Calibri"/>
              </a:rPr>
              <a:t>enseñado</a:t>
            </a:r>
            <a:r>
              <a:rPr sz="1200" spc="-7" dirty="0">
                <a:latin typeface="Calibri"/>
                <a:cs typeface="Calibri"/>
              </a:rPr>
              <a:t> </a:t>
            </a:r>
            <a:r>
              <a:rPr sz="1200" dirty="0">
                <a:latin typeface="Calibri"/>
                <a:cs typeface="Calibri"/>
              </a:rPr>
              <a:t>por</a:t>
            </a:r>
            <a:r>
              <a:rPr sz="1200" spc="-11" dirty="0">
                <a:latin typeface="Calibri"/>
                <a:cs typeface="Calibri"/>
              </a:rPr>
              <a:t> </a:t>
            </a:r>
            <a:r>
              <a:rPr sz="1200" dirty="0">
                <a:latin typeface="Calibri"/>
                <a:cs typeface="Calibri"/>
              </a:rPr>
              <a:t>4</a:t>
            </a:r>
            <a:r>
              <a:rPr sz="1200" spc="-7" dirty="0">
                <a:latin typeface="Calibri"/>
                <a:cs typeface="Calibri"/>
              </a:rPr>
              <a:t> </a:t>
            </a:r>
            <a:r>
              <a:rPr sz="1200" dirty="0">
                <a:latin typeface="Calibri"/>
                <a:cs typeface="Calibri"/>
              </a:rPr>
              <a:t>o</a:t>
            </a:r>
            <a:r>
              <a:rPr sz="1200" spc="-11" dirty="0">
                <a:latin typeface="Calibri"/>
                <a:cs typeface="Calibri"/>
              </a:rPr>
              <a:t> </a:t>
            </a:r>
            <a:r>
              <a:rPr sz="1200" dirty="0">
                <a:latin typeface="Calibri"/>
                <a:cs typeface="Calibri"/>
              </a:rPr>
              <a:t>más</a:t>
            </a:r>
            <a:r>
              <a:rPr sz="1200" spc="13" dirty="0">
                <a:latin typeface="Calibri"/>
                <a:cs typeface="Calibri"/>
              </a:rPr>
              <a:t> </a:t>
            </a:r>
            <a:r>
              <a:rPr sz="1200" dirty="0">
                <a:latin typeface="Calibri"/>
                <a:cs typeface="Calibri"/>
              </a:rPr>
              <a:t>semanas</a:t>
            </a:r>
            <a:r>
              <a:rPr sz="1200" spc="-11" dirty="0">
                <a:latin typeface="Calibri"/>
                <a:cs typeface="Calibri"/>
              </a:rPr>
              <a:t> </a:t>
            </a:r>
            <a:r>
              <a:rPr sz="1200" spc="-7" dirty="0">
                <a:latin typeface="Calibri"/>
                <a:cs typeface="Calibri"/>
              </a:rPr>
              <a:t>consecutivas </a:t>
            </a:r>
            <a:r>
              <a:rPr sz="1200" dirty="0">
                <a:latin typeface="Calibri"/>
                <a:cs typeface="Calibri"/>
              </a:rPr>
              <a:t>por</a:t>
            </a:r>
            <a:r>
              <a:rPr sz="1200" spc="-11" dirty="0">
                <a:latin typeface="Calibri"/>
                <a:cs typeface="Calibri"/>
              </a:rPr>
              <a:t> </a:t>
            </a:r>
            <a:r>
              <a:rPr sz="1200" dirty="0">
                <a:latin typeface="Calibri"/>
                <a:cs typeface="Calibri"/>
              </a:rPr>
              <a:t>un</a:t>
            </a:r>
            <a:r>
              <a:rPr sz="1200" spc="-13" dirty="0">
                <a:latin typeface="Calibri"/>
                <a:cs typeface="Calibri"/>
              </a:rPr>
              <a:t> </a:t>
            </a:r>
            <a:r>
              <a:rPr sz="1200" dirty="0">
                <a:latin typeface="Calibri"/>
                <a:cs typeface="Calibri"/>
              </a:rPr>
              <a:t>maestro</a:t>
            </a:r>
            <a:r>
              <a:rPr sz="1200" spc="-11" dirty="0">
                <a:latin typeface="Calibri"/>
                <a:cs typeface="Calibri"/>
              </a:rPr>
              <a:t> </a:t>
            </a:r>
            <a:r>
              <a:rPr sz="1200" dirty="0">
                <a:latin typeface="Calibri"/>
                <a:cs typeface="Calibri"/>
              </a:rPr>
              <a:t>con</a:t>
            </a:r>
            <a:r>
              <a:rPr sz="1200" spc="-13" dirty="0">
                <a:latin typeface="Calibri"/>
                <a:cs typeface="Calibri"/>
              </a:rPr>
              <a:t> </a:t>
            </a:r>
            <a:r>
              <a:rPr sz="1200" dirty="0">
                <a:latin typeface="Calibri"/>
                <a:cs typeface="Calibri"/>
              </a:rPr>
              <a:t>una</a:t>
            </a:r>
            <a:r>
              <a:rPr sz="1200" spc="-11" dirty="0">
                <a:latin typeface="Calibri"/>
                <a:cs typeface="Calibri"/>
              </a:rPr>
              <a:t> </a:t>
            </a:r>
            <a:r>
              <a:rPr sz="1200" dirty="0">
                <a:latin typeface="Calibri"/>
                <a:cs typeface="Calibri"/>
              </a:rPr>
              <a:t>certificación</a:t>
            </a:r>
            <a:r>
              <a:rPr sz="1200" spc="-17"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licencia</a:t>
            </a:r>
            <a:r>
              <a:rPr sz="1200" spc="-7" dirty="0">
                <a:latin typeface="Calibri"/>
                <a:cs typeface="Calibri"/>
              </a:rPr>
              <a:t> </a:t>
            </a:r>
            <a:r>
              <a:rPr sz="1200" dirty="0">
                <a:latin typeface="Calibri"/>
                <a:cs typeface="Calibri"/>
              </a:rPr>
              <a:t>limitada</a:t>
            </a:r>
            <a:r>
              <a:rPr sz="1200" spc="-11" dirty="0">
                <a:latin typeface="Calibri"/>
                <a:cs typeface="Calibri"/>
              </a:rPr>
              <a:t> </a:t>
            </a:r>
            <a:r>
              <a:rPr sz="1200" dirty="0">
                <a:latin typeface="Calibri"/>
                <a:cs typeface="Calibri"/>
              </a:rPr>
              <a:t>del</a:t>
            </a:r>
            <a:r>
              <a:rPr sz="1200" spc="-7" dirty="0">
                <a:latin typeface="Calibri"/>
                <a:cs typeface="Calibri"/>
              </a:rPr>
              <a:t> Estado.</a:t>
            </a:r>
            <a:endParaRPr sz="1200" dirty="0">
              <a:latin typeface="Calibri"/>
              <a:cs typeface="Calibri"/>
            </a:endParaRPr>
          </a:p>
          <a:p>
            <a:pPr>
              <a:lnSpc>
                <a:spcPct val="100000"/>
              </a:lnSpc>
              <a:buFont typeface="Calibri"/>
              <a:buChar char="•"/>
            </a:pPr>
            <a:endParaRPr sz="1200" dirty="0">
              <a:latin typeface="Calibri"/>
              <a:cs typeface="Calibri"/>
            </a:endParaRPr>
          </a:p>
          <a:p>
            <a:pPr marL="320376" marR="21214" indent="-156291">
              <a:lnSpc>
                <a:spcPct val="101699"/>
              </a:lnSpc>
              <a:buChar char="•"/>
              <a:tabLst>
                <a:tab pos="320376" algn="l"/>
                <a:tab pos="320808" algn="l"/>
              </a:tabLst>
            </a:pPr>
            <a:r>
              <a:rPr sz="1200" dirty="0">
                <a:latin typeface="Calibri"/>
                <a:cs typeface="Calibri"/>
              </a:rPr>
              <a:t>Se</a:t>
            </a:r>
            <a:r>
              <a:rPr sz="1200" spc="-20" dirty="0">
                <a:latin typeface="Calibri"/>
                <a:cs typeface="Calibri"/>
              </a:rPr>
              <a:t> </a:t>
            </a:r>
            <a:r>
              <a:rPr sz="1200" dirty="0">
                <a:latin typeface="Calibri"/>
                <a:cs typeface="Calibri"/>
              </a:rPr>
              <a:t>le</a:t>
            </a:r>
            <a:r>
              <a:rPr sz="1200" spc="-7" dirty="0">
                <a:latin typeface="Calibri"/>
                <a:cs typeface="Calibri"/>
              </a:rPr>
              <a:t> </a:t>
            </a:r>
            <a:r>
              <a:rPr sz="1200" dirty="0">
                <a:latin typeface="Calibri"/>
                <a:cs typeface="Calibri"/>
              </a:rPr>
              <a:t>proporcionará</a:t>
            </a:r>
            <a:r>
              <a:rPr sz="1200" spc="-13" dirty="0">
                <a:latin typeface="Calibri"/>
                <a:cs typeface="Calibri"/>
              </a:rPr>
              <a:t> </a:t>
            </a:r>
            <a:r>
              <a:rPr sz="1200" dirty="0">
                <a:latin typeface="Calibri"/>
                <a:cs typeface="Calibri"/>
              </a:rPr>
              <a:t>información</a:t>
            </a:r>
            <a:r>
              <a:rPr sz="1200" spc="-20" dirty="0">
                <a:latin typeface="Calibri"/>
                <a:cs typeface="Calibri"/>
              </a:rPr>
              <a:t> </a:t>
            </a:r>
            <a:r>
              <a:rPr sz="1200" dirty="0">
                <a:latin typeface="Calibri"/>
                <a:cs typeface="Calibri"/>
              </a:rPr>
              <a:t>sobre</a:t>
            </a:r>
            <a:r>
              <a:rPr sz="1200" spc="-13" dirty="0">
                <a:latin typeface="Calibri"/>
                <a:cs typeface="Calibri"/>
              </a:rPr>
              <a:t> </a:t>
            </a:r>
            <a:r>
              <a:rPr sz="1200" dirty="0">
                <a:latin typeface="Calibri"/>
                <a:cs typeface="Calibri"/>
              </a:rPr>
              <a:t>cada</a:t>
            </a:r>
            <a:r>
              <a:rPr sz="1200" spc="-13" dirty="0">
                <a:latin typeface="Calibri"/>
                <a:cs typeface="Calibri"/>
              </a:rPr>
              <a:t> </a:t>
            </a:r>
            <a:r>
              <a:rPr sz="1200" dirty="0">
                <a:latin typeface="Calibri"/>
                <a:cs typeface="Calibri"/>
              </a:rPr>
              <a:t>evaluación</a:t>
            </a:r>
            <a:r>
              <a:rPr sz="1200" spc="-20" dirty="0">
                <a:latin typeface="Calibri"/>
                <a:cs typeface="Calibri"/>
              </a:rPr>
              <a:t> </a:t>
            </a:r>
            <a:r>
              <a:rPr sz="1200" dirty="0">
                <a:latin typeface="Calibri"/>
                <a:cs typeface="Calibri"/>
              </a:rPr>
              <a:t>requerida</a:t>
            </a:r>
            <a:r>
              <a:rPr sz="1200" spc="-11" dirty="0">
                <a:latin typeface="Calibri"/>
                <a:cs typeface="Calibri"/>
              </a:rPr>
              <a:t> </a:t>
            </a:r>
            <a:r>
              <a:rPr sz="1200" dirty="0">
                <a:latin typeface="Calibri"/>
                <a:cs typeface="Calibri"/>
              </a:rPr>
              <a:t>por</a:t>
            </a:r>
            <a:r>
              <a:rPr sz="1200" spc="-11" dirty="0">
                <a:latin typeface="Calibri"/>
                <a:cs typeface="Calibri"/>
              </a:rPr>
              <a:t> </a:t>
            </a:r>
            <a:r>
              <a:rPr sz="1200" dirty="0">
                <a:latin typeface="Calibri"/>
                <a:cs typeface="Calibri"/>
              </a:rPr>
              <a:t>el</a:t>
            </a:r>
            <a:r>
              <a:rPr sz="1200" spc="-17" dirty="0">
                <a:latin typeface="Calibri"/>
                <a:cs typeface="Calibri"/>
              </a:rPr>
              <a:t> </a:t>
            </a:r>
            <a:r>
              <a:rPr sz="1200" dirty="0">
                <a:latin typeface="Calibri"/>
                <a:cs typeface="Calibri"/>
              </a:rPr>
              <a:t>estado</a:t>
            </a:r>
            <a:r>
              <a:rPr sz="1200" spc="-7" dirty="0">
                <a:latin typeface="Calibri"/>
                <a:cs typeface="Calibri"/>
              </a:rPr>
              <a:t> </a:t>
            </a:r>
            <a:r>
              <a:rPr sz="1200" dirty="0">
                <a:latin typeface="Calibri"/>
                <a:cs typeface="Calibri"/>
              </a:rPr>
              <a:t>y</a:t>
            </a:r>
            <a:r>
              <a:rPr sz="1200" spc="-17" dirty="0">
                <a:latin typeface="Calibri"/>
                <a:cs typeface="Calibri"/>
              </a:rPr>
              <a:t> </a:t>
            </a:r>
            <a:r>
              <a:rPr sz="1200" dirty="0">
                <a:latin typeface="Calibri"/>
                <a:cs typeface="Calibri"/>
              </a:rPr>
              <a:t>el</a:t>
            </a:r>
            <a:r>
              <a:rPr sz="1200" spc="-11" dirty="0">
                <a:latin typeface="Calibri"/>
                <a:cs typeface="Calibri"/>
              </a:rPr>
              <a:t> </a:t>
            </a:r>
            <a:r>
              <a:rPr sz="1200" dirty="0">
                <a:latin typeface="Calibri"/>
                <a:cs typeface="Calibri"/>
              </a:rPr>
              <a:t>distrito</a:t>
            </a:r>
            <a:r>
              <a:rPr sz="1200" spc="-13" dirty="0">
                <a:latin typeface="Calibri"/>
                <a:cs typeface="Calibri"/>
              </a:rPr>
              <a:t> </a:t>
            </a:r>
            <a:r>
              <a:rPr sz="1200" dirty="0">
                <a:latin typeface="Calibri"/>
                <a:cs typeface="Calibri"/>
              </a:rPr>
              <a:t>escolar.</a:t>
            </a:r>
            <a:r>
              <a:rPr sz="1200" spc="-13" dirty="0">
                <a:latin typeface="Calibri"/>
                <a:cs typeface="Calibri"/>
              </a:rPr>
              <a:t> </a:t>
            </a:r>
            <a:r>
              <a:rPr sz="1200" spc="-17" dirty="0">
                <a:latin typeface="Calibri"/>
                <a:cs typeface="Calibri"/>
              </a:rPr>
              <a:t>La </a:t>
            </a:r>
            <a:r>
              <a:rPr sz="1200" dirty="0">
                <a:latin typeface="Calibri"/>
                <a:cs typeface="Calibri"/>
              </a:rPr>
              <a:t>información</a:t>
            </a:r>
            <a:r>
              <a:rPr sz="1200" spc="-20" dirty="0">
                <a:latin typeface="Calibri"/>
                <a:cs typeface="Calibri"/>
              </a:rPr>
              <a:t> </a:t>
            </a:r>
            <a:r>
              <a:rPr sz="1200" dirty="0">
                <a:latin typeface="Calibri"/>
                <a:cs typeface="Calibri"/>
              </a:rPr>
              <a:t>debe</a:t>
            </a:r>
            <a:r>
              <a:rPr sz="1200" spc="-11" dirty="0">
                <a:latin typeface="Calibri"/>
                <a:cs typeface="Calibri"/>
              </a:rPr>
              <a:t> </a:t>
            </a:r>
            <a:r>
              <a:rPr sz="1200" dirty="0">
                <a:latin typeface="Calibri"/>
                <a:cs typeface="Calibri"/>
              </a:rPr>
              <a:t>incluir:</a:t>
            </a:r>
            <a:r>
              <a:rPr sz="1200" spc="-11" dirty="0">
                <a:latin typeface="Calibri"/>
                <a:cs typeface="Calibri"/>
              </a:rPr>
              <a:t> </a:t>
            </a:r>
            <a:r>
              <a:rPr sz="1200" dirty="0">
                <a:latin typeface="Calibri"/>
                <a:cs typeface="Calibri"/>
              </a:rPr>
              <a:t>1.</a:t>
            </a:r>
            <a:r>
              <a:rPr sz="1200" spc="-11" dirty="0">
                <a:latin typeface="Calibri"/>
                <a:cs typeface="Calibri"/>
              </a:rPr>
              <a:t> </a:t>
            </a:r>
            <a:r>
              <a:rPr sz="1200" dirty="0">
                <a:latin typeface="Calibri"/>
                <a:cs typeface="Calibri"/>
              </a:rPr>
              <a:t>Asunto</a:t>
            </a:r>
            <a:r>
              <a:rPr sz="1200" spc="-7" dirty="0">
                <a:latin typeface="Calibri"/>
                <a:cs typeface="Calibri"/>
              </a:rPr>
              <a:t> </a:t>
            </a:r>
            <a:r>
              <a:rPr sz="1200" dirty="0">
                <a:latin typeface="Calibri"/>
                <a:cs typeface="Calibri"/>
              </a:rPr>
              <a:t>evaluado</a:t>
            </a:r>
            <a:r>
              <a:rPr sz="1200" spc="-7" dirty="0">
                <a:latin typeface="Calibri"/>
                <a:cs typeface="Calibri"/>
              </a:rPr>
              <a:t> </a:t>
            </a:r>
            <a:r>
              <a:rPr sz="1200" dirty="0">
                <a:latin typeface="Calibri"/>
                <a:cs typeface="Calibri"/>
              </a:rPr>
              <a:t>2.</a:t>
            </a:r>
            <a:r>
              <a:rPr sz="1200" spc="-17" dirty="0">
                <a:latin typeface="Calibri"/>
                <a:cs typeface="Calibri"/>
              </a:rPr>
              <a:t> </a:t>
            </a:r>
            <a:r>
              <a:rPr sz="1200" dirty="0">
                <a:latin typeface="Calibri"/>
                <a:cs typeface="Calibri"/>
              </a:rPr>
              <a:t>Propósito</a:t>
            </a:r>
            <a:r>
              <a:rPr sz="1200" spc="-7"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evaluación</a:t>
            </a:r>
            <a:r>
              <a:rPr sz="1200" spc="-11" dirty="0">
                <a:latin typeface="Calibri"/>
                <a:cs typeface="Calibri"/>
              </a:rPr>
              <a:t> </a:t>
            </a:r>
            <a:r>
              <a:rPr sz="1200" dirty="0">
                <a:latin typeface="Calibri"/>
                <a:cs typeface="Calibri"/>
              </a:rPr>
              <a:t>3.</a:t>
            </a:r>
            <a:r>
              <a:rPr sz="1200" spc="-17" dirty="0">
                <a:latin typeface="Calibri"/>
                <a:cs typeface="Calibri"/>
              </a:rPr>
              <a:t> </a:t>
            </a:r>
            <a:r>
              <a:rPr sz="1200" dirty="0">
                <a:latin typeface="Calibri"/>
                <a:cs typeface="Calibri"/>
              </a:rPr>
              <a:t>Origen</a:t>
            </a:r>
            <a:r>
              <a:rPr sz="1200" spc="-11" dirty="0">
                <a:latin typeface="Calibri"/>
                <a:cs typeface="Calibri"/>
              </a:rPr>
              <a:t> </a:t>
            </a:r>
            <a:r>
              <a:rPr sz="1200" dirty="0">
                <a:latin typeface="Calibri"/>
                <a:cs typeface="Calibri"/>
              </a:rPr>
              <a:t>del</a:t>
            </a:r>
            <a:r>
              <a:rPr sz="1200" spc="-13" dirty="0">
                <a:latin typeface="Calibri"/>
                <a:cs typeface="Calibri"/>
              </a:rPr>
              <a:t> </a:t>
            </a:r>
            <a:r>
              <a:rPr sz="1200" dirty="0">
                <a:latin typeface="Calibri"/>
                <a:cs typeface="Calibri"/>
              </a:rPr>
              <a:t>requisito</a:t>
            </a:r>
            <a:r>
              <a:rPr sz="1200" spc="-7" dirty="0">
                <a:latin typeface="Calibri"/>
                <a:cs typeface="Calibri"/>
              </a:rPr>
              <a:t> </a:t>
            </a:r>
            <a:r>
              <a:rPr sz="1200" dirty="0">
                <a:latin typeface="Calibri"/>
                <a:cs typeface="Calibri"/>
              </a:rPr>
              <a:t>y</a:t>
            </a:r>
            <a:r>
              <a:rPr sz="1200" spc="-11" dirty="0">
                <a:latin typeface="Calibri"/>
                <a:cs typeface="Calibri"/>
              </a:rPr>
              <a:t> </a:t>
            </a:r>
            <a:r>
              <a:rPr sz="1200" spc="-17" dirty="0">
                <a:latin typeface="Calibri"/>
                <a:cs typeface="Calibri"/>
              </a:rPr>
              <a:t>si </a:t>
            </a:r>
            <a:r>
              <a:rPr sz="1200" dirty="0">
                <a:latin typeface="Calibri"/>
                <a:cs typeface="Calibri"/>
              </a:rPr>
              <a:t>la</a:t>
            </a:r>
            <a:r>
              <a:rPr sz="1200" spc="-11"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incluye</a:t>
            </a:r>
            <a:r>
              <a:rPr sz="1200" spc="-4" dirty="0">
                <a:latin typeface="Calibri"/>
                <a:cs typeface="Calibri"/>
              </a:rPr>
              <a:t> </a:t>
            </a:r>
            <a:r>
              <a:rPr sz="1200" dirty="0">
                <a:latin typeface="Calibri"/>
                <a:cs typeface="Calibri"/>
              </a:rPr>
              <a:t>a)</a:t>
            </a:r>
            <a:r>
              <a:rPr sz="1200" spc="-27" dirty="0">
                <a:latin typeface="Calibri"/>
                <a:cs typeface="Calibri"/>
              </a:rPr>
              <a:t> </a:t>
            </a:r>
            <a:r>
              <a:rPr sz="1200" dirty="0">
                <a:latin typeface="Calibri"/>
                <a:cs typeface="Calibri"/>
              </a:rPr>
              <a:t>Tiempo</a:t>
            </a:r>
            <a:r>
              <a:rPr sz="1200" spc="-11" dirty="0">
                <a:latin typeface="Calibri"/>
                <a:cs typeface="Calibri"/>
              </a:rPr>
              <a:t> </a:t>
            </a:r>
            <a:r>
              <a:rPr sz="1200" dirty="0">
                <a:latin typeface="Calibri"/>
                <a:cs typeface="Calibri"/>
              </a:rPr>
              <a:t>esperado</a:t>
            </a:r>
            <a:r>
              <a:rPr sz="1200" spc="-7" dirty="0">
                <a:latin typeface="Calibri"/>
                <a:cs typeface="Calibri"/>
              </a:rPr>
              <a:t> </a:t>
            </a:r>
            <a:r>
              <a:rPr sz="1200" dirty="0">
                <a:latin typeface="Calibri"/>
                <a:cs typeface="Calibri"/>
              </a:rPr>
              <a:t>y</a:t>
            </a:r>
            <a:r>
              <a:rPr sz="1200" spc="-17" dirty="0">
                <a:latin typeface="Calibri"/>
                <a:cs typeface="Calibri"/>
              </a:rPr>
              <a:t> </a:t>
            </a:r>
            <a:r>
              <a:rPr sz="1200" dirty="0">
                <a:latin typeface="Calibri"/>
                <a:cs typeface="Calibri"/>
              </a:rPr>
              <a:t>calendario</a:t>
            </a:r>
            <a:r>
              <a:rPr sz="1200" spc="-7" dirty="0">
                <a:latin typeface="Calibri"/>
                <a:cs typeface="Calibri"/>
              </a:rPr>
              <a:t> </a:t>
            </a:r>
            <a:r>
              <a:rPr sz="1200" dirty="0">
                <a:latin typeface="Calibri"/>
                <a:cs typeface="Calibri"/>
              </a:rPr>
              <a:t>para</a:t>
            </a:r>
            <a:r>
              <a:rPr sz="1200" spc="-11" dirty="0">
                <a:latin typeface="Calibri"/>
                <a:cs typeface="Calibri"/>
              </a:rPr>
              <a:t> </a:t>
            </a:r>
            <a:r>
              <a:rPr sz="1200" dirty="0">
                <a:latin typeface="Calibri"/>
                <a:cs typeface="Calibri"/>
              </a:rPr>
              <a:t>las</a:t>
            </a:r>
            <a:r>
              <a:rPr sz="1200" spc="-4" dirty="0">
                <a:latin typeface="Calibri"/>
                <a:cs typeface="Calibri"/>
              </a:rPr>
              <a:t> </a:t>
            </a:r>
            <a:r>
              <a:rPr sz="1200" dirty="0">
                <a:latin typeface="Calibri"/>
                <a:cs typeface="Calibri"/>
              </a:rPr>
              <a:t>evaluaciones</a:t>
            </a:r>
            <a:r>
              <a:rPr sz="1200" spc="-20" dirty="0">
                <a:latin typeface="Calibri"/>
                <a:cs typeface="Calibri"/>
              </a:rPr>
              <a:t> </a:t>
            </a:r>
            <a:r>
              <a:rPr sz="1200" dirty="0">
                <a:latin typeface="Calibri"/>
                <a:cs typeface="Calibri"/>
              </a:rPr>
              <a:t>b)</a:t>
            </a:r>
            <a:r>
              <a:rPr sz="1200" spc="-11" dirty="0">
                <a:latin typeface="Calibri"/>
                <a:cs typeface="Calibri"/>
              </a:rPr>
              <a:t> </a:t>
            </a:r>
            <a:r>
              <a:rPr sz="1200" dirty="0">
                <a:latin typeface="Calibri"/>
                <a:cs typeface="Calibri"/>
              </a:rPr>
              <a:t>Tiempo</a:t>
            </a:r>
            <a:r>
              <a:rPr sz="1200" spc="-7" dirty="0">
                <a:latin typeface="Calibri"/>
                <a:cs typeface="Calibri"/>
              </a:rPr>
              <a:t> </a:t>
            </a:r>
            <a:r>
              <a:rPr sz="1200" dirty="0">
                <a:latin typeface="Calibri"/>
                <a:cs typeface="Calibri"/>
              </a:rPr>
              <a:t>y</a:t>
            </a:r>
            <a:r>
              <a:rPr sz="1200" spc="-11" dirty="0">
                <a:latin typeface="Calibri"/>
                <a:cs typeface="Calibri"/>
              </a:rPr>
              <a:t> </a:t>
            </a:r>
            <a:r>
              <a:rPr sz="1200" spc="-7" dirty="0">
                <a:latin typeface="Calibri"/>
                <a:cs typeface="Calibri"/>
              </a:rPr>
              <a:t>formato </a:t>
            </a:r>
            <a:r>
              <a:rPr sz="1200" dirty="0">
                <a:latin typeface="Calibri"/>
                <a:cs typeface="Calibri"/>
              </a:rPr>
              <a:t>para</a:t>
            </a:r>
            <a:r>
              <a:rPr sz="1200" spc="-13" dirty="0">
                <a:latin typeface="Calibri"/>
                <a:cs typeface="Calibri"/>
              </a:rPr>
              <a:t> </a:t>
            </a:r>
            <a:r>
              <a:rPr sz="1200" dirty="0">
                <a:latin typeface="Calibri"/>
                <a:cs typeface="Calibri"/>
              </a:rPr>
              <a:t>difundir</a:t>
            </a:r>
            <a:r>
              <a:rPr sz="1200" spc="-11" dirty="0">
                <a:latin typeface="Calibri"/>
                <a:cs typeface="Calibri"/>
              </a:rPr>
              <a:t> </a:t>
            </a:r>
            <a:r>
              <a:rPr sz="1200" dirty="0">
                <a:latin typeface="Calibri"/>
                <a:cs typeface="Calibri"/>
              </a:rPr>
              <a:t>los</a:t>
            </a:r>
            <a:r>
              <a:rPr sz="1200" spc="-13" dirty="0">
                <a:latin typeface="Calibri"/>
                <a:cs typeface="Calibri"/>
              </a:rPr>
              <a:t> </a:t>
            </a:r>
            <a:r>
              <a:rPr sz="1200" spc="-7" dirty="0">
                <a:latin typeface="Calibri"/>
                <a:cs typeface="Calibri"/>
              </a:rPr>
              <a:t>resultados.</a:t>
            </a:r>
            <a:endParaRPr sz="1200" dirty="0">
              <a:latin typeface="Calibri"/>
              <a:cs typeface="Calibri"/>
            </a:endParaRPr>
          </a:p>
          <a:p>
            <a:pPr>
              <a:lnSpc>
                <a:spcPct val="100000"/>
              </a:lnSpc>
              <a:buFont typeface="Calibri"/>
              <a:buChar char="•"/>
            </a:pPr>
            <a:endParaRPr sz="1200" dirty="0">
              <a:latin typeface="Calibri"/>
              <a:cs typeface="Calibri"/>
            </a:endParaRPr>
          </a:p>
          <a:p>
            <a:pPr marL="320376" marR="67971" indent="-156291">
              <a:lnSpc>
                <a:spcPct val="101800"/>
              </a:lnSpc>
              <a:buChar char="•"/>
              <a:tabLst>
                <a:tab pos="320376" algn="l"/>
                <a:tab pos="320808" algn="l"/>
              </a:tabLst>
            </a:pPr>
            <a:r>
              <a:rPr sz="1200" dirty="0">
                <a:latin typeface="Calibri"/>
                <a:cs typeface="Calibri"/>
              </a:rPr>
              <a:t>Solicitar</a:t>
            </a:r>
            <a:r>
              <a:rPr sz="1200" spc="-13"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sobre</a:t>
            </a:r>
            <a:r>
              <a:rPr sz="1200" spc="-4" dirty="0">
                <a:latin typeface="Calibri"/>
                <a:cs typeface="Calibri"/>
              </a:rPr>
              <a:t> </a:t>
            </a:r>
            <a:r>
              <a:rPr sz="1200" dirty="0">
                <a:latin typeface="Calibri"/>
                <a:cs typeface="Calibri"/>
              </a:rPr>
              <a:t>cualquier</a:t>
            </a:r>
            <a:r>
              <a:rPr sz="1200" spc="-7" dirty="0">
                <a:latin typeface="Calibri"/>
                <a:cs typeface="Calibri"/>
              </a:rPr>
              <a:t> </a:t>
            </a:r>
            <a:r>
              <a:rPr sz="1200" dirty="0">
                <a:latin typeface="Calibri"/>
                <a:cs typeface="Calibri"/>
              </a:rPr>
              <a:t>agencia</a:t>
            </a:r>
            <a:r>
              <a:rPr sz="1200" spc="-17" dirty="0">
                <a:latin typeface="Calibri"/>
                <a:cs typeface="Calibri"/>
              </a:rPr>
              <a:t> </a:t>
            </a:r>
            <a:r>
              <a:rPr sz="1200" dirty="0">
                <a:latin typeface="Calibri"/>
                <a:cs typeface="Calibri"/>
              </a:rPr>
              <a:t>educativa</a:t>
            </a:r>
            <a:r>
              <a:rPr sz="1200" spc="-7" dirty="0">
                <a:latin typeface="Calibri"/>
                <a:cs typeface="Calibri"/>
              </a:rPr>
              <a:t> </a:t>
            </a:r>
            <a:r>
              <a:rPr sz="1200" dirty="0">
                <a:latin typeface="Calibri"/>
                <a:cs typeface="Calibri"/>
              </a:rPr>
              <a:t>estatal</a:t>
            </a:r>
            <a:r>
              <a:rPr sz="1200" spc="-17"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local</a:t>
            </a:r>
            <a:r>
              <a:rPr sz="1200" spc="-13" dirty="0">
                <a:latin typeface="Calibri"/>
                <a:cs typeface="Calibri"/>
              </a:rPr>
              <a:t> </a:t>
            </a:r>
            <a:r>
              <a:rPr sz="1200" dirty="0">
                <a:latin typeface="Calibri"/>
                <a:cs typeface="Calibri"/>
              </a:rPr>
              <a:t>con</a:t>
            </a:r>
            <a:r>
              <a:rPr sz="1200" spc="-20" dirty="0">
                <a:latin typeface="Calibri"/>
                <a:cs typeface="Calibri"/>
              </a:rPr>
              <a:t> </a:t>
            </a:r>
            <a:r>
              <a:rPr sz="1200" dirty="0">
                <a:latin typeface="Calibri"/>
                <a:cs typeface="Calibri"/>
              </a:rPr>
              <a:t>respecto</a:t>
            </a:r>
            <a:r>
              <a:rPr sz="1200" spc="-4" dirty="0">
                <a:latin typeface="Calibri"/>
                <a:cs typeface="Calibri"/>
              </a:rPr>
              <a:t> </a:t>
            </a:r>
            <a:r>
              <a:rPr sz="1200" dirty="0">
                <a:latin typeface="Calibri"/>
                <a:cs typeface="Calibri"/>
              </a:rPr>
              <a:t>a</a:t>
            </a:r>
            <a:r>
              <a:rPr sz="1200" spc="-17" dirty="0">
                <a:latin typeface="Calibri"/>
                <a:cs typeface="Calibri"/>
              </a:rPr>
              <a:t> </a:t>
            </a:r>
            <a:r>
              <a:rPr sz="1200" dirty="0">
                <a:latin typeface="Calibri"/>
                <a:cs typeface="Calibri"/>
              </a:rPr>
              <a:t>la</a:t>
            </a:r>
            <a:r>
              <a:rPr sz="1200" spc="-7" dirty="0">
                <a:latin typeface="Calibri"/>
                <a:cs typeface="Calibri"/>
              </a:rPr>
              <a:t> participación </a:t>
            </a:r>
            <a:r>
              <a:rPr sz="1200" dirty="0">
                <a:latin typeface="Calibri"/>
                <a:cs typeface="Calibri"/>
              </a:rPr>
              <a:t>de</a:t>
            </a:r>
            <a:r>
              <a:rPr sz="1200" spc="-17" dirty="0">
                <a:latin typeface="Calibri"/>
                <a:cs typeface="Calibri"/>
              </a:rPr>
              <a:t> </a:t>
            </a:r>
            <a:r>
              <a:rPr sz="1200" dirty="0">
                <a:latin typeface="Calibri"/>
                <a:cs typeface="Calibri"/>
              </a:rPr>
              <a:t>los</a:t>
            </a:r>
            <a:r>
              <a:rPr sz="1200" spc="-13" dirty="0">
                <a:latin typeface="Calibri"/>
                <a:cs typeface="Calibri"/>
              </a:rPr>
              <a:t> </a:t>
            </a:r>
            <a:r>
              <a:rPr sz="1200" dirty="0">
                <a:latin typeface="Calibri"/>
                <a:cs typeface="Calibri"/>
              </a:rPr>
              <a:t>estudiantes</a:t>
            </a:r>
            <a:r>
              <a:rPr sz="1200" spc="-13"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cualquier</a:t>
            </a:r>
            <a:r>
              <a:rPr sz="1200" spc="-7" dirty="0">
                <a:latin typeface="Calibri"/>
                <a:cs typeface="Calibri"/>
              </a:rPr>
              <a:t> </a:t>
            </a:r>
            <a:r>
              <a:rPr sz="1200" dirty="0">
                <a:latin typeface="Calibri"/>
                <a:cs typeface="Calibri"/>
              </a:rPr>
              <a:t>evaluación</a:t>
            </a:r>
            <a:r>
              <a:rPr sz="1200" spc="-17" dirty="0">
                <a:latin typeface="Calibri"/>
                <a:cs typeface="Calibri"/>
              </a:rPr>
              <a:t> </a:t>
            </a:r>
            <a:r>
              <a:rPr sz="1200" dirty="0">
                <a:latin typeface="Calibri"/>
                <a:cs typeface="Calibri"/>
              </a:rPr>
              <a:t>obligatoria.</a:t>
            </a:r>
            <a:r>
              <a:rPr sz="1200" spc="-13"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debe</a:t>
            </a:r>
            <a:r>
              <a:rPr sz="1200" spc="-17" dirty="0">
                <a:latin typeface="Calibri"/>
                <a:cs typeface="Calibri"/>
              </a:rPr>
              <a:t> </a:t>
            </a:r>
            <a:r>
              <a:rPr sz="1200" dirty="0">
                <a:latin typeface="Calibri"/>
                <a:cs typeface="Calibri"/>
              </a:rPr>
              <a:t>incluir</a:t>
            </a:r>
            <a:r>
              <a:rPr sz="1200" spc="-7" dirty="0">
                <a:latin typeface="Calibri"/>
                <a:cs typeface="Calibri"/>
              </a:rPr>
              <a:t> </a:t>
            </a:r>
            <a:r>
              <a:rPr sz="1200" dirty="0">
                <a:latin typeface="Calibri"/>
                <a:cs typeface="Calibri"/>
              </a:rPr>
              <a:t>una</a:t>
            </a:r>
            <a:r>
              <a:rPr sz="1200" spc="-11" dirty="0">
                <a:latin typeface="Calibri"/>
                <a:cs typeface="Calibri"/>
              </a:rPr>
              <a:t> </a:t>
            </a:r>
            <a:r>
              <a:rPr sz="1200" spc="-7" dirty="0">
                <a:latin typeface="Calibri"/>
                <a:cs typeface="Calibri"/>
              </a:rPr>
              <a:t>política, </a:t>
            </a:r>
            <a:r>
              <a:rPr sz="1200" dirty="0">
                <a:latin typeface="Calibri"/>
                <a:cs typeface="Calibri"/>
              </a:rPr>
              <a:t>procedimiento</a:t>
            </a:r>
            <a:r>
              <a:rPr sz="1200" spc="-24"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derecho</a:t>
            </a:r>
            <a:r>
              <a:rPr sz="1200" spc="-20"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los</a:t>
            </a:r>
            <a:r>
              <a:rPr sz="1200" spc="-13" dirty="0">
                <a:latin typeface="Calibri"/>
                <a:cs typeface="Calibri"/>
              </a:rPr>
              <a:t> </a:t>
            </a:r>
            <a:r>
              <a:rPr sz="1200" dirty="0">
                <a:latin typeface="Calibri"/>
                <a:cs typeface="Calibri"/>
              </a:rPr>
              <a:t>padres</a:t>
            </a:r>
            <a:r>
              <a:rPr sz="1200" spc="-13"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optar</a:t>
            </a:r>
            <a:r>
              <a:rPr sz="1200" spc="-4" dirty="0">
                <a:latin typeface="Calibri"/>
                <a:cs typeface="Calibri"/>
              </a:rPr>
              <a:t> </a:t>
            </a:r>
            <a:r>
              <a:rPr sz="1200" dirty="0">
                <a:latin typeface="Calibri"/>
                <a:cs typeface="Calibri"/>
              </a:rPr>
              <a:t>al</a:t>
            </a:r>
            <a:r>
              <a:rPr sz="1200" spc="-17" dirty="0">
                <a:latin typeface="Calibri"/>
                <a:cs typeface="Calibri"/>
              </a:rPr>
              <a:t> </a:t>
            </a:r>
            <a:r>
              <a:rPr sz="1200" dirty="0">
                <a:latin typeface="Calibri"/>
                <a:cs typeface="Calibri"/>
              </a:rPr>
              <a:t>niño</a:t>
            </a:r>
            <a:r>
              <a:rPr sz="1200" spc="-7" dirty="0">
                <a:latin typeface="Calibri"/>
                <a:cs typeface="Calibri"/>
              </a:rPr>
              <a:t> </a:t>
            </a:r>
            <a:r>
              <a:rPr sz="1200" dirty="0">
                <a:latin typeface="Calibri"/>
                <a:cs typeface="Calibri"/>
              </a:rPr>
              <a:t>fuera</a:t>
            </a:r>
            <a:r>
              <a:rPr sz="1200" spc="-11"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dicha</a:t>
            </a:r>
            <a:r>
              <a:rPr sz="1200" spc="-17" dirty="0">
                <a:latin typeface="Calibri"/>
                <a:cs typeface="Calibri"/>
              </a:rPr>
              <a:t> </a:t>
            </a:r>
            <a:r>
              <a:rPr sz="1200" dirty="0">
                <a:latin typeface="Calibri"/>
                <a:cs typeface="Calibri"/>
              </a:rPr>
              <a:t>evaluación,</a:t>
            </a:r>
            <a:r>
              <a:rPr sz="1200" spc="-17" dirty="0">
                <a:latin typeface="Calibri"/>
                <a:cs typeface="Calibri"/>
              </a:rPr>
              <a:t> </a:t>
            </a:r>
            <a:r>
              <a:rPr sz="1200" dirty="0">
                <a:latin typeface="Calibri"/>
                <a:cs typeface="Calibri"/>
              </a:rPr>
              <a:t>cuando</a:t>
            </a:r>
            <a:r>
              <a:rPr sz="1200" spc="-4" dirty="0">
                <a:latin typeface="Calibri"/>
                <a:cs typeface="Calibri"/>
              </a:rPr>
              <a:t> </a:t>
            </a:r>
            <a:r>
              <a:rPr sz="1200" spc="-17" dirty="0">
                <a:latin typeface="Calibri"/>
                <a:cs typeface="Calibri"/>
              </a:rPr>
              <a:t>sea </a:t>
            </a:r>
            <a:r>
              <a:rPr sz="1200" spc="-7" dirty="0">
                <a:latin typeface="Calibri"/>
                <a:cs typeface="Calibri"/>
              </a:rPr>
              <a:t>aplicable.</a:t>
            </a:r>
            <a:endParaRPr sz="1200" dirty="0">
              <a:latin typeface="Calibri"/>
              <a:cs typeface="Calibri"/>
            </a:endParaRPr>
          </a:p>
          <a:p>
            <a:pPr>
              <a:lnSpc>
                <a:spcPct val="100000"/>
              </a:lnSpc>
            </a:pPr>
            <a:endParaRPr sz="1200" dirty="0">
              <a:latin typeface="Calibri"/>
              <a:cs typeface="Calibri"/>
            </a:endParaRPr>
          </a:p>
          <a:p>
            <a:pPr marL="8659" marR="128151" algn="just">
              <a:lnSpc>
                <a:spcPct val="101699"/>
              </a:lnSpc>
            </a:pPr>
            <a:r>
              <a:rPr sz="1200" dirty="0">
                <a:latin typeface="Calibri"/>
                <a:cs typeface="Calibri"/>
              </a:rPr>
              <a:t>La</a:t>
            </a:r>
            <a:r>
              <a:rPr sz="1200" spc="-17" dirty="0">
                <a:latin typeface="Calibri"/>
                <a:cs typeface="Calibri"/>
              </a:rPr>
              <a:t> </a:t>
            </a:r>
            <a:r>
              <a:rPr sz="1200" dirty="0">
                <a:latin typeface="Calibri"/>
                <a:cs typeface="Calibri"/>
              </a:rPr>
              <a:t>información</a:t>
            </a:r>
            <a:r>
              <a:rPr sz="1200" spc="-17" dirty="0">
                <a:latin typeface="Calibri"/>
                <a:cs typeface="Calibri"/>
              </a:rPr>
              <a:t> </a:t>
            </a:r>
            <a:r>
              <a:rPr sz="1200" dirty="0">
                <a:latin typeface="Calibri"/>
                <a:cs typeface="Calibri"/>
              </a:rPr>
              <a:t>con</a:t>
            </a:r>
            <a:r>
              <a:rPr sz="1200" spc="-20" dirty="0">
                <a:latin typeface="Calibri"/>
                <a:cs typeface="Calibri"/>
              </a:rPr>
              <a:t> </a:t>
            </a:r>
            <a:r>
              <a:rPr sz="1200" dirty="0">
                <a:latin typeface="Calibri"/>
                <a:cs typeface="Calibri"/>
              </a:rPr>
              <a:t>respecto</a:t>
            </a:r>
            <a:r>
              <a:rPr sz="1200" spc="-4" dirty="0">
                <a:latin typeface="Calibri"/>
                <a:cs typeface="Calibri"/>
              </a:rPr>
              <a:t> </a:t>
            </a:r>
            <a:r>
              <a:rPr sz="1200" dirty="0">
                <a:latin typeface="Calibri"/>
                <a:cs typeface="Calibri"/>
              </a:rPr>
              <a:t>a</a:t>
            </a:r>
            <a:r>
              <a:rPr sz="1200" spc="-11" dirty="0">
                <a:latin typeface="Calibri"/>
                <a:cs typeface="Calibri"/>
              </a:rPr>
              <a:t> </a:t>
            </a:r>
            <a:r>
              <a:rPr sz="1200" dirty="0">
                <a:latin typeface="Calibri"/>
                <a:cs typeface="Calibri"/>
              </a:rPr>
              <a:t>las</a:t>
            </a:r>
            <a:r>
              <a:rPr sz="1200" spc="-11" dirty="0">
                <a:latin typeface="Calibri"/>
                <a:cs typeface="Calibri"/>
              </a:rPr>
              <a:t> </a:t>
            </a:r>
            <a:r>
              <a:rPr sz="1200" dirty="0">
                <a:latin typeface="Calibri"/>
                <a:cs typeface="Calibri"/>
              </a:rPr>
              <a:t>calificaciones</a:t>
            </a:r>
            <a:r>
              <a:rPr sz="1200" spc="-13" dirty="0">
                <a:latin typeface="Calibri"/>
                <a:cs typeface="Calibri"/>
              </a:rPr>
              <a:t> </a:t>
            </a:r>
            <a:r>
              <a:rPr sz="1200" dirty="0">
                <a:latin typeface="Calibri"/>
                <a:cs typeface="Calibri"/>
              </a:rPr>
              <a:t>del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acuerdo</a:t>
            </a:r>
            <a:r>
              <a:rPr sz="1200" spc="-13"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Ley</a:t>
            </a:r>
            <a:r>
              <a:rPr sz="1200" spc="-11" dirty="0">
                <a:latin typeface="Calibri"/>
                <a:cs typeface="Calibri"/>
              </a:rPr>
              <a:t> </a:t>
            </a:r>
            <a:r>
              <a:rPr sz="1200" dirty="0">
                <a:latin typeface="Calibri"/>
                <a:cs typeface="Calibri"/>
              </a:rPr>
              <a:t>Cada</a:t>
            </a:r>
            <a:r>
              <a:rPr sz="1200" spc="-11" dirty="0">
                <a:latin typeface="Calibri"/>
                <a:cs typeface="Calibri"/>
              </a:rPr>
              <a:t> </a:t>
            </a:r>
            <a:r>
              <a:rPr sz="1200" dirty="0">
                <a:latin typeface="Calibri"/>
                <a:cs typeface="Calibri"/>
              </a:rPr>
              <a:t>Estudiante</a:t>
            </a:r>
            <a:r>
              <a:rPr sz="1200" spc="-7" dirty="0">
                <a:latin typeface="Calibri"/>
                <a:cs typeface="Calibri"/>
              </a:rPr>
              <a:t> Triunfa </a:t>
            </a:r>
            <a:r>
              <a:rPr sz="1200" dirty="0">
                <a:latin typeface="Calibri"/>
                <a:cs typeface="Calibri"/>
              </a:rPr>
              <a:t>se</a:t>
            </a:r>
            <a:r>
              <a:rPr sz="1200" spc="-13" dirty="0">
                <a:latin typeface="Calibri"/>
                <a:cs typeface="Calibri"/>
              </a:rPr>
              <a:t> </a:t>
            </a:r>
            <a:r>
              <a:rPr sz="1200" dirty="0">
                <a:latin typeface="Calibri"/>
                <a:cs typeface="Calibri"/>
              </a:rPr>
              <a:t>puede</a:t>
            </a:r>
            <a:r>
              <a:rPr sz="1200" spc="-13" dirty="0">
                <a:latin typeface="Calibri"/>
                <a:cs typeface="Calibri"/>
              </a:rPr>
              <a:t> </a:t>
            </a:r>
            <a:r>
              <a:rPr sz="1200" dirty="0">
                <a:latin typeface="Calibri"/>
                <a:cs typeface="Calibri"/>
              </a:rPr>
              <a:t>obtener a</a:t>
            </a:r>
            <a:r>
              <a:rPr sz="1200" spc="-17" dirty="0">
                <a:latin typeface="Calibri"/>
                <a:cs typeface="Calibri"/>
              </a:rPr>
              <a:t> </a:t>
            </a:r>
            <a:r>
              <a:rPr sz="1200" dirty="0">
                <a:latin typeface="Calibri"/>
                <a:cs typeface="Calibri"/>
              </a:rPr>
              <a:t>través</a:t>
            </a:r>
            <a:r>
              <a:rPr sz="1200" spc="-11" dirty="0">
                <a:latin typeface="Calibri"/>
                <a:cs typeface="Calibri"/>
              </a:rPr>
              <a:t> </a:t>
            </a:r>
            <a:r>
              <a:rPr sz="1200" dirty="0">
                <a:latin typeface="Calibri"/>
                <a:cs typeface="Calibri"/>
              </a:rPr>
              <a:t>del</a:t>
            </a:r>
            <a:r>
              <a:rPr sz="1200" spc="-7" dirty="0">
                <a:latin typeface="Calibri"/>
                <a:cs typeface="Calibri"/>
              </a:rPr>
              <a:t> </a:t>
            </a:r>
            <a:r>
              <a:rPr sz="1200" dirty="0">
                <a:latin typeface="Calibri"/>
                <a:cs typeface="Calibri"/>
              </a:rPr>
              <a:t>distrito</a:t>
            </a:r>
            <a:r>
              <a:rPr sz="1200" spc="-4" dirty="0">
                <a:latin typeface="Calibri"/>
                <a:cs typeface="Calibri"/>
              </a:rPr>
              <a:t> </a:t>
            </a:r>
            <a:r>
              <a:rPr sz="1200" dirty="0">
                <a:latin typeface="Calibri"/>
                <a:cs typeface="Calibri"/>
              </a:rPr>
              <a:t>escolar.</a:t>
            </a:r>
            <a:r>
              <a:rPr sz="1200" spc="-20" dirty="0">
                <a:latin typeface="Calibri"/>
                <a:cs typeface="Calibri"/>
              </a:rPr>
              <a:t> </a:t>
            </a:r>
            <a:r>
              <a:rPr sz="1200" dirty="0">
                <a:latin typeface="Calibri"/>
                <a:cs typeface="Calibri"/>
              </a:rPr>
              <a:t>Por</a:t>
            </a:r>
            <a:r>
              <a:rPr sz="1200" spc="-4" dirty="0">
                <a:latin typeface="Calibri"/>
                <a:cs typeface="Calibri"/>
              </a:rPr>
              <a:t> </a:t>
            </a:r>
            <a:r>
              <a:rPr sz="1200" dirty="0">
                <a:latin typeface="Calibri"/>
                <a:cs typeface="Calibri"/>
              </a:rPr>
              <a:t>favor,</a:t>
            </a:r>
            <a:r>
              <a:rPr sz="1200" spc="-7" dirty="0">
                <a:latin typeface="Calibri"/>
                <a:cs typeface="Calibri"/>
              </a:rPr>
              <a:t> </a:t>
            </a:r>
            <a:r>
              <a:rPr sz="1200" dirty="0">
                <a:latin typeface="Calibri"/>
                <a:cs typeface="Calibri"/>
              </a:rPr>
              <a:t>no</a:t>
            </a:r>
            <a:r>
              <a:rPr sz="1200" spc="-11" dirty="0">
                <a:latin typeface="Calibri"/>
                <a:cs typeface="Calibri"/>
              </a:rPr>
              <a:t> </a:t>
            </a:r>
            <a:r>
              <a:rPr sz="1200" dirty="0">
                <a:latin typeface="Calibri"/>
                <a:cs typeface="Calibri"/>
              </a:rPr>
              <a:t>dude</a:t>
            </a:r>
            <a:r>
              <a:rPr sz="1200" spc="-7" dirty="0">
                <a:latin typeface="Calibri"/>
                <a:cs typeface="Calibri"/>
              </a:rPr>
              <a:t> </a:t>
            </a:r>
            <a:r>
              <a:rPr sz="1200" dirty="0">
                <a:latin typeface="Calibri"/>
                <a:cs typeface="Calibri"/>
              </a:rPr>
              <a:t>en</a:t>
            </a:r>
            <a:r>
              <a:rPr sz="1200" spc="-7" dirty="0">
                <a:latin typeface="Calibri"/>
                <a:cs typeface="Calibri"/>
              </a:rPr>
              <a:t> </a:t>
            </a:r>
            <a:r>
              <a:rPr sz="1200" dirty="0">
                <a:latin typeface="Calibri"/>
                <a:cs typeface="Calibri"/>
              </a:rPr>
              <a:t>ponerse</a:t>
            </a:r>
            <a:r>
              <a:rPr sz="1200" spc="-11" dirty="0">
                <a:latin typeface="Calibri"/>
                <a:cs typeface="Calibri"/>
              </a:rPr>
              <a:t> </a:t>
            </a:r>
            <a:r>
              <a:rPr sz="1200" dirty="0">
                <a:latin typeface="Calibri"/>
                <a:cs typeface="Calibri"/>
              </a:rPr>
              <a:t>en</a:t>
            </a:r>
            <a:r>
              <a:rPr sz="1200" spc="-13" dirty="0">
                <a:latin typeface="Calibri"/>
                <a:cs typeface="Calibri"/>
              </a:rPr>
              <a:t> </a:t>
            </a:r>
            <a:r>
              <a:rPr sz="1200" dirty="0">
                <a:latin typeface="Calibri"/>
                <a:cs typeface="Calibri"/>
              </a:rPr>
              <a:t>contacto</a:t>
            </a:r>
            <a:r>
              <a:rPr sz="1200" spc="-11"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3" dirty="0">
                <a:latin typeface="Calibri"/>
                <a:cs typeface="Calibri"/>
              </a:rPr>
              <a:t> </a:t>
            </a:r>
            <a:r>
              <a:rPr sz="1200" dirty="0">
                <a:latin typeface="Calibri"/>
                <a:cs typeface="Calibri"/>
              </a:rPr>
              <a:t>Oficina</a:t>
            </a:r>
            <a:r>
              <a:rPr sz="1200" spc="-13" dirty="0">
                <a:latin typeface="Calibri"/>
                <a:cs typeface="Calibri"/>
              </a:rPr>
              <a:t> </a:t>
            </a:r>
            <a:r>
              <a:rPr sz="1200" spc="-17" dirty="0">
                <a:latin typeface="Calibri"/>
                <a:cs typeface="Calibri"/>
              </a:rPr>
              <a:t>del </a:t>
            </a:r>
            <a:r>
              <a:rPr sz="1200" dirty="0">
                <a:latin typeface="Calibri"/>
                <a:cs typeface="Calibri"/>
              </a:rPr>
              <a:t>Título</a:t>
            </a:r>
            <a:r>
              <a:rPr sz="1200" spc="-13" dirty="0">
                <a:latin typeface="Calibri"/>
                <a:cs typeface="Calibri"/>
              </a:rPr>
              <a:t> </a:t>
            </a:r>
            <a:r>
              <a:rPr sz="1200" dirty="0">
                <a:latin typeface="Calibri"/>
                <a:cs typeface="Calibri"/>
              </a:rPr>
              <a:t>I</a:t>
            </a:r>
            <a:r>
              <a:rPr sz="1200" spc="-11" dirty="0">
                <a:latin typeface="Calibri"/>
                <a:cs typeface="Calibri"/>
              </a:rPr>
              <a:t> </a:t>
            </a:r>
            <a:r>
              <a:rPr sz="1200" dirty="0">
                <a:latin typeface="Calibri"/>
                <a:cs typeface="Calibri"/>
              </a:rPr>
              <a:t>del</a:t>
            </a:r>
            <a:r>
              <a:rPr sz="1200" spc="-7" dirty="0">
                <a:latin typeface="Calibri"/>
                <a:cs typeface="Calibri"/>
              </a:rPr>
              <a:t> </a:t>
            </a:r>
            <a:r>
              <a:rPr sz="1200" dirty="0">
                <a:latin typeface="Calibri"/>
                <a:cs typeface="Calibri"/>
              </a:rPr>
              <a:t>WCSD</a:t>
            </a:r>
            <a:r>
              <a:rPr sz="1200" spc="-17" dirty="0">
                <a:latin typeface="Calibri"/>
                <a:cs typeface="Calibri"/>
              </a:rPr>
              <a:t> </a:t>
            </a:r>
            <a:r>
              <a:rPr sz="1200" dirty="0">
                <a:latin typeface="Calibri"/>
                <a:cs typeface="Calibri"/>
              </a:rPr>
              <a:t>o</a:t>
            </a:r>
            <a:r>
              <a:rPr sz="1200" spc="-4" dirty="0">
                <a:latin typeface="Calibri"/>
                <a:cs typeface="Calibri"/>
              </a:rPr>
              <a:t> </a:t>
            </a:r>
            <a:r>
              <a:rPr sz="1200" dirty="0">
                <a:latin typeface="Calibri"/>
                <a:cs typeface="Calibri"/>
              </a:rPr>
              <a:t>El</a:t>
            </a:r>
            <a:r>
              <a:rPr sz="1200" spc="-11" dirty="0">
                <a:latin typeface="Calibri"/>
                <a:cs typeface="Calibri"/>
              </a:rPr>
              <a:t> </a:t>
            </a:r>
            <a:r>
              <a:rPr sz="1200" dirty="0">
                <a:latin typeface="Calibri"/>
                <a:cs typeface="Calibri"/>
              </a:rPr>
              <a:t>Departamento</a:t>
            </a:r>
            <a:r>
              <a:rPr sz="1200" spc="-13"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Recursos</a:t>
            </a:r>
            <a:r>
              <a:rPr sz="1200" spc="-4" dirty="0">
                <a:latin typeface="Calibri"/>
                <a:cs typeface="Calibri"/>
              </a:rPr>
              <a:t> </a:t>
            </a:r>
            <a:r>
              <a:rPr sz="1200" dirty="0">
                <a:latin typeface="Calibri"/>
                <a:cs typeface="Calibri"/>
              </a:rPr>
              <a:t>Humanos</a:t>
            </a:r>
            <a:r>
              <a:rPr sz="1200" spc="-13" dirty="0">
                <a:latin typeface="Calibri"/>
                <a:cs typeface="Calibri"/>
              </a:rPr>
              <a:t> </a:t>
            </a:r>
            <a:r>
              <a:rPr sz="1200" dirty="0">
                <a:latin typeface="Calibri"/>
                <a:cs typeface="Calibri"/>
              </a:rPr>
              <a:t>si</a:t>
            </a:r>
            <a:r>
              <a:rPr sz="1200" spc="-7" dirty="0">
                <a:latin typeface="Calibri"/>
                <a:cs typeface="Calibri"/>
              </a:rPr>
              <a:t> </a:t>
            </a:r>
            <a:r>
              <a:rPr sz="1200" dirty="0">
                <a:latin typeface="Calibri"/>
                <a:cs typeface="Calibri"/>
              </a:rPr>
              <a:t>tiene</a:t>
            </a:r>
            <a:r>
              <a:rPr sz="1200" spc="-17" dirty="0">
                <a:latin typeface="Calibri"/>
                <a:cs typeface="Calibri"/>
              </a:rPr>
              <a:t> </a:t>
            </a:r>
            <a:r>
              <a:rPr sz="1200" dirty="0">
                <a:latin typeface="Calibri"/>
                <a:cs typeface="Calibri"/>
              </a:rPr>
              <a:t>alguna</a:t>
            </a:r>
            <a:r>
              <a:rPr sz="1200" spc="-7" dirty="0">
                <a:latin typeface="Calibri"/>
                <a:cs typeface="Calibri"/>
              </a:rPr>
              <a:t> pregunta.</a:t>
            </a:r>
            <a:endParaRPr sz="1200" dirty="0">
              <a:latin typeface="Calibri"/>
              <a:cs typeface="Calibri"/>
            </a:endParaRPr>
          </a:p>
        </p:txBody>
      </p:sp>
      <p:sp>
        <p:nvSpPr>
          <p:cNvPr id="6" name="object 6"/>
          <p:cNvSpPr txBox="1"/>
          <p:nvPr/>
        </p:nvSpPr>
        <p:spPr>
          <a:xfrm>
            <a:off x="11210134" y="6363697"/>
            <a:ext cx="369743" cy="56438"/>
          </a:xfrm>
          <a:prstGeom prst="rect">
            <a:avLst/>
          </a:prstGeom>
        </p:spPr>
        <p:txBody>
          <a:bodyPr vert="horz" wrap="square" lIns="0" tIns="9092" rIns="0" bIns="0" rtlCol="0">
            <a:spAutoFit/>
          </a:bodyPr>
          <a:lstStyle/>
          <a:p>
            <a:pPr marL="8659">
              <a:spcBef>
                <a:spcPts val="72"/>
              </a:spcBef>
            </a:pPr>
            <a:r>
              <a:rPr sz="307" b="1" spc="-13" dirty="0">
                <a:latin typeface="Franklin Gothic Demi"/>
                <a:cs typeface="Franklin Gothic Demi"/>
              </a:rPr>
              <a:t>Cer</a:t>
            </a:r>
            <a:r>
              <a:rPr sz="307" b="1" spc="-44" dirty="0">
                <a:latin typeface="Franklin Gothic Demi"/>
                <a:cs typeface="Franklin Gothic Demi"/>
              </a:rPr>
              <a:t> </a:t>
            </a:r>
            <a:r>
              <a:rPr sz="307" b="1" spc="-7" dirty="0">
                <a:latin typeface="Franklin Gothic Demi"/>
                <a:cs typeface="Franklin Gothic Demi"/>
              </a:rPr>
              <a:t>tificate</a:t>
            </a:r>
            <a:r>
              <a:rPr sz="307" b="1" spc="-4" dirty="0">
                <a:latin typeface="Franklin Gothic Demi"/>
                <a:cs typeface="Franklin Gothic Demi"/>
              </a:rPr>
              <a:t> </a:t>
            </a:r>
            <a:r>
              <a:rPr sz="307" b="1" dirty="0">
                <a:latin typeface="Franklin Gothic Demi"/>
                <a:cs typeface="Franklin Gothic Demi"/>
              </a:rPr>
              <a:t>No.</a:t>
            </a:r>
            <a:r>
              <a:rPr sz="307" b="1" spc="11" dirty="0">
                <a:latin typeface="Franklin Gothic Demi"/>
                <a:cs typeface="Franklin Gothic Demi"/>
              </a:rPr>
              <a:t> </a:t>
            </a:r>
            <a:r>
              <a:rPr sz="307" b="1" spc="-17" dirty="0">
                <a:latin typeface="Franklin Gothic Demi"/>
                <a:cs typeface="Franklin Gothic Demi"/>
              </a:rPr>
              <a:t>41433</a:t>
            </a:r>
            <a:endParaRPr sz="307" dirty="0">
              <a:latin typeface="Franklin Gothic Demi"/>
              <a:cs typeface="Franklin Gothic Demi"/>
            </a:endParaRPr>
          </a:p>
        </p:txBody>
      </p:sp>
      <p:pic>
        <p:nvPicPr>
          <p:cNvPr id="7" name="object 7"/>
          <p:cNvPicPr/>
          <p:nvPr/>
        </p:nvPicPr>
        <p:blipFill>
          <a:blip r:embed="rId3" cstate="print"/>
          <a:stretch>
            <a:fillRect/>
          </a:stretch>
        </p:blipFill>
        <p:spPr>
          <a:xfrm>
            <a:off x="168199" y="6055943"/>
            <a:ext cx="1505942" cy="57634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2189</TotalTime>
  <Words>1323</Words>
  <Application>Microsoft Office PowerPoint</Application>
  <PresentationFormat>Widescreen</PresentationFormat>
  <Paragraphs>98</Paragraphs>
  <Slides>10</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Calibri</vt:lpstr>
      <vt:lpstr>Calibri Light</vt:lpstr>
      <vt:lpstr>Chalkboard</vt:lpstr>
      <vt:lpstr>Franklin Gothic Demi</vt:lpstr>
      <vt:lpstr>Futura Medium</vt:lpstr>
      <vt:lpstr>Symbol</vt:lpstr>
      <vt:lpstr>Tahoma</vt:lpstr>
      <vt:lpstr>Office Theme</vt:lpstr>
      <vt:lpstr>Title I Annual Meeting</vt:lpstr>
      <vt:lpstr>Overview of Title I</vt:lpstr>
      <vt:lpstr>Requirements of a Title I School</vt:lpstr>
      <vt:lpstr>Participation</vt:lpstr>
      <vt:lpstr>Program Funds</vt:lpstr>
      <vt:lpstr>Parent and Family Engagement Policy</vt:lpstr>
      <vt:lpstr>Parents’ Right-to-Know – School Level</vt:lpstr>
      <vt:lpstr>PowerPoint Presentation</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Stach, Mary</dc:creator>
  <cp:lastModifiedBy>Schlatter, Amanda</cp:lastModifiedBy>
  <cp:revision>9</cp:revision>
  <dcterms:created xsi:type="dcterms:W3CDTF">2023-06-27T17:43:13Z</dcterms:created>
  <dcterms:modified xsi:type="dcterms:W3CDTF">2024-09-13T17:42:13Z</dcterms:modified>
</cp:coreProperties>
</file>