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84" r:id="rId8"/>
    <p:sldId id="289" r:id="rId9"/>
    <p:sldId id="29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FAADC"/>
    <a:srgbClr val="99B2DF"/>
    <a:srgbClr val="DAE3F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81548-296C-560C-1AAD-8642A25851D0}" v="15" dt="2024-07-30T22:57:03.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4"/>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h, Mary" userId="S::mstach@washoeschools.net::38018dc2-05e1-45e8-a12e-149c440349ef" providerId="AD" clId="Web-{DB381548-296C-560C-1AAD-8642A25851D0}"/>
    <pc:docChg chg="modSld">
      <pc:chgData name="Stach, Mary" userId="S::mstach@washoeschools.net::38018dc2-05e1-45e8-a12e-149c440349ef" providerId="AD" clId="Web-{DB381548-296C-560C-1AAD-8642A25851D0}" dt="2024-07-30T22:57:03.170" v="6" actId="20577"/>
      <pc:docMkLst>
        <pc:docMk/>
      </pc:docMkLst>
      <pc:sldChg chg="modSp">
        <pc:chgData name="Stach, Mary" userId="S::mstach@washoeschools.net::38018dc2-05e1-45e8-a12e-149c440349ef" providerId="AD" clId="Web-{DB381548-296C-560C-1AAD-8642A25851D0}" dt="2024-07-30T22:56:55.888" v="4" actId="20577"/>
        <pc:sldMkLst>
          <pc:docMk/>
          <pc:sldMk cId="0" sldId="289"/>
        </pc:sldMkLst>
        <pc:spChg chg="mod">
          <ac:chgData name="Stach, Mary" userId="S::mstach@washoeschools.net::38018dc2-05e1-45e8-a12e-149c440349ef" providerId="AD" clId="Web-{DB381548-296C-560C-1AAD-8642A25851D0}" dt="2024-07-30T22:56:55.888" v="4" actId="20577"/>
          <ac:spMkLst>
            <pc:docMk/>
            <pc:sldMk cId="0" sldId="289"/>
            <ac:spMk id="7" creationId="{00000000-0000-0000-0000-000000000000}"/>
          </ac:spMkLst>
        </pc:spChg>
      </pc:sldChg>
      <pc:sldChg chg="modSp">
        <pc:chgData name="Stach, Mary" userId="S::mstach@washoeschools.net::38018dc2-05e1-45e8-a12e-149c440349ef" providerId="AD" clId="Web-{DB381548-296C-560C-1AAD-8642A25851D0}" dt="2024-07-30T22:57:03.170" v="6" actId="20577"/>
        <pc:sldMkLst>
          <pc:docMk/>
          <pc:sldMk cId="0" sldId="290"/>
        </pc:sldMkLst>
        <pc:spChg chg="mod">
          <ac:chgData name="Stach, Mary" userId="S::mstach@washoeschools.net::38018dc2-05e1-45e8-a12e-149c440349ef" providerId="AD" clId="Web-{DB381548-296C-560C-1AAD-8642A25851D0}" dt="2024-07-30T22:57:03.170" v="6" actId="20577"/>
          <ac:spMkLst>
            <pc:docMk/>
            <pc:sldMk cId="0" sldId="290"/>
            <ac:spMk id="5" creationId="{00000000-0000-0000-0000-000000000000}"/>
          </ac:spMkLst>
        </pc:spChg>
      </pc:sldChg>
      <pc:sldChg chg="modSp">
        <pc:chgData name="Stach, Mary" userId="S::mstach@washoeschools.net::38018dc2-05e1-45e8-a12e-149c440349ef" providerId="AD" clId="Web-{DB381548-296C-560C-1AAD-8642A25851D0}" dt="2024-07-30T22:56:40.294" v="1"/>
        <pc:sldMkLst>
          <pc:docMk/>
          <pc:sldMk cId="2931338483" sldId="291"/>
        </pc:sldMkLst>
        <pc:picChg chg="mod">
          <ac:chgData name="Stach, Mary" userId="S::mstach@washoeschools.net::38018dc2-05e1-45e8-a12e-149c440349ef" providerId="AD" clId="Web-{DB381548-296C-560C-1AAD-8642A25851D0}" dt="2024-07-30T22:56:29.871" v="0"/>
          <ac:picMkLst>
            <pc:docMk/>
            <pc:sldMk cId="2931338483" sldId="291"/>
            <ac:picMk id="5" creationId="{0CDBAA1F-4F5F-9AC3-7C61-99DD48038FF0}"/>
          </ac:picMkLst>
        </pc:picChg>
        <pc:picChg chg="mod">
          <ac:chgData name="Stach, Mary" userId="S::mstach@washoeschools.net::38018dc2-05e1-45e8-a12e-149c440349ef" providerId="AD" clId="Web-{DB381548-296C-560C-1AAD-8642A25851D0}" dt="2024-07-30T22:56:40.294" v="1"/>
          <ac:picMkLst>
            <pc:docMk/>
            <pc:sldMk cId="2931338483" sldId="291"/>
            <ac:picMk id="6" creationId="{1DA36083-5748-FDD1-5FCD-4F7492632134}"/>
          </ac:picMkLst>
        </pc:picChg>
      </pc:sldChg>
    </pc:docChg>
  </pc:docChgLst>
  <pc:docChgLst>
    <pc:chgData name="Stach, Mary" userId="38018dc2-05e1-45e8-a12e-149c440349ef" providerId="ADAL" clId="{287F74C8-2ED1-4169-AD55-098C6752184E}"/>
    <pc:docChg chg="undo custSel addSld modSld">
      <pc:chgData name="Stach, Mary" userId="38018dc2-05e1-45e8-a12e-149c440349ef" providerId="ADAL" clId="{287F74C8-2ED1-4169-AD55-098C6752184E}" dt="2023-08-08T21:40:49.252" v="586" actId="2711"/>
      <pc:docMkLst>
        <pc:docMk/>
      </pc:docMkLst>
      <pc:sldChg chg="modSp mod">
        <pc:chgData name="Stach, Mary" userId="38018dc2-05e1-45e8-a12e-149c440349ef" providerId="ADAL" clId="{287F74C8-2ED1-4169-AD55-098C6752184E}" dt="2023-08-08T21:25:19.728" v="570" actId="255"/>
        <pc:sldMkLst>
          <pc:docMk/>
          <pc:sldMk cId="1572499545" sldId="256"/>
        </pc:sldMkLst>
        <pc:spChg chg="mod">
          <ac:chgData name="Stach, Mary" userId="38018dc2-05e1-45e8-a12e-149c440349ef" providerId="ADAL" clId="{287F74C8-2ED1-4169-AD55-098C6752184E}" dt="2023-08-08T21:24:35.385" v="568" actId="255"/>
          <ac:spMkLst>
            <pc:docMk/>
            <pc:sldMk cId="1572499545" sldId="256"/>
            <ac:spMk id="2" creationId="{E84555EA-7035-9F4C-182E-22CB1C6B97D3}"/>
          </ac:spMkLst>
        </pc:spChg>
        <pc:spChg chg="mod">
          <ac:chgData name="Stach, Mary" userId="38018dc2-05e1-45e8-a12e-149c440349ef" providerId="ADAL" clId="{287F74C8-2ED1-4169-AD55-098C6752184E}" dt="2023-08-08T21:25:19.728" v="570" actId="255"/>
          <ac:spMkLst>
            <pc:docMk/>
            <pc:sldMk cId="1572499545" sldId="256"/>
            <ac:spMk id="3" creationId="{22B1A853-47C6-8330-9EF4-49441A659469}"/>
          </ac:spMkLst>
        </pc:spChg>
      </pc:sldChg>
      <pc:sldChg chg="modSp mod">
        <pc:chgData name="Stach, Mary" userId="38018dc2-05e1-45e8-a12e-149c440349ef" providerId="ADAL" clId="{287F74C8-2ED1-4169-AD55-098C6752184E}" dt="2023-08-08T21:26:45.500" v="576" actId="2711"/>
        <pc:sldMkLst>
          <pc:docMk/>
          <pc:sldMk cId="2135243270" sldId="257"/>
        </pc:sldMkLst>
        <pc:spChg chg="mod">
          <ac:chgData name="Stach, Mary" userId="38018dc2-05e1-45e8-a12e-149c440349ef" providerId="ADAL" clId="{287F74C8-2ED1-4169-AD55-098C6752184E}" dt="2023-08-08T21:26:33.171" v="575" actId="27636"/>
          <ac:spMkLst>
            <pc:docMk/>
            <pc:sldMk cId="2135243270" sldId="257"/>
            <ac:spMk id="2" creationId="{156B0691-FFA9-6E5B-B693-AE8E8115E15C}"/>
          </ac:spMkLst>
        </pc:spChg>
        <pc:graphicFrameChg chg="mod">
          <ac:chgData name="Stach, Mary" userId="38018dc2-05e1-45e8-a12e-149c440349ef" providerId="ADAL" clId="{287F74C8-2ED1-4169-AD55-098C6752184E}" dt="2023-08-08T21:26:45.500" v="576" actId="2711"/>
          <ac:graphicFrameMkLst>
            <pc:docMk/>
            <pc:sldMk cId="2135243270" sldId="257"/>
            <ac:graphicFrameMk id="4" creationId="{F7CBCE4E-AC43-312C-0F5F-A4284BDE6615}"/>
          </ac:graphicFrameMkLst>
        </pc:graphicFrameChg>
      </pc:sldChg>
      <pc:sldChg chg="modSp mod">
        <pc:chgData name="Stach, Mary" userId="38018dc2-05e1-45e8-a12e-149c440349ef" providerId="ADAL" clId="{287F74C8-2ED1-4169-AD55-098C6752184E}" dt="2023-08-08T21:26:21.230" v="573" actId="2711"/>
        <pc:sldMkLst>
          <pc:docMk/>
          <pc:sldMk cId="956027569" sldId="259"/>
        </pc:sldMkLst>
        <pc:spChg chg="mod">
          <ac:chgData name="Stach, Mary" userId="38018dc2-05e1-45e8-a12e-149c440349ef" providerId="ADAL" clId="{287F74C8-2ED1-4169-AD55-098C6752184E}" dt="2023-08-08T21:26:09.126" v="572" actId="14100"/>
          <ac:spMkLst>
            <pc:docMk/>
            <pc:sldMk cId="956027569" sldId="259"/>
            <ac:spMk id="2" creationId="{705C9759-2DEF-F39E-8195-D562F2572AA8}"/>
          </ac:spMkLst>
        </pc:spChg>
        <pc:spChg chg="mod">
          <ac:chgData name="Stach, Mary" userId="38018dc2-05e1-45e8-a12e-149c440349ef" providerId="ADAL" clId="{287F74C8-2ED1-4169-AD55-098C6752184E}" dt="2023-08-08T21:26:21.230" v="573" actId="2711"/>
          <ac:spMkLst>
            <pc:docMk/>
            <pc:sldMk cId="956027569" sldId="259"/>
            <ac:spMk id="3" creationId="{AE61A092-02F0-9234-D1A8-CA6FB4623D79}"/>
          </ac:spMkLst>
        </pc:spChg>
      </pc:sldChg>
      <pc:sldChg chg="modSp mod">
        <pc:chgData name="Stach, Mary" userId="38018dc2-05e1-45e8-a12e-149c440349ef" providerId="ADAL" clId="{287F74C8-2ED1-4169-AD55-098C6752184E}" dt="2023-08-08T21:40:49.252" v="586" actId="2711"/>
        <pc:sldMkLst>
          <pc:docMk/>
          <pc:sldMk cId="0" sldId="271"/>
        </pc:sldMkLst>
        <pc:spChg chg="mod">
          <ac:chgData name="Stach, Mary" userId="38018dc2-05e1-45e8-a12e-149c440349ef" providerId="ADAL" clId="{287F74C8-2ED1-4169-AD55-098C6752184E}" dt="2023-08-08T21:40:49.252" v="586" actId="2711"/>
          <ac:spMkLst>
            <pc:docMk/>
            <pc:sldMk cId="0" sldId="271"/>
            <ac:spMk id="3" creationId="{00000000-0000-0000-0000-000000000000}"/>
          </ac:spMkLst>
        </pc:spChg>
      </pc:sldChg>
      <pc:sldChg chg="modSp mod">
        <pc:chgData name="Stach, Mary" userId="38018dc2-05e1-45e8-a12e-149c440349ef" providerId="ADAL" clId="{287F74C8-2ED1-4169-AD55-098C6752184E}" dt="2023-08-08T21:27:30.196" v="580" actId="2711"/>
        <pc:sldMkLst>
          <pc:docMk/>
          <pc:sldMk cId="1597992584" sldId="277"/>
        </pc:sldMkLst>
        <pc:spChg chg="mod">
          <ac:chgData name="Stach, Mary" userId="38018dc2-05e1-45e8-a12e-149c440349ef" providerId="ADAL" clId="{287F74C8-2ED1-4169-AD55-098C6752184E}" dt="2023-08-08T21:27:17.695" v="578" actId="255"/>
          <ac:spMkLst>
            <pc:docMk/>
            <pc:sldMk cId="1597992584" sldId="277"/>
            <ac:spMk id="2" creationId="{00000000-0000-0000-0000-000000000000}"/>
          </ac:spMkLst>
        </pc:spChg>
        <pc:graphicFrameChg chg="mod">
          <ac:chgData name="Stach, Mary" userId="38018dc2-05e1-45e8-a12e-149c440349ef" providerId="ADAL" clId="{287F74C8-2ED1-4169-AD55-098C6752184E}" dt="2023-08-08T21:27:30.196" v="580" actId="2711"/>
          <ac:graphicFrameMkLst>
            <pc:docMk/>
            <pc:sldMk cId="1597992584" sldId="277"/>
            <ac:graphicFrameMk id="4" creationId="{00000000-0000-0000-0000-000000000000}"/>
          </ac:graphicFrameMkLst>
        </pc:graphicFrameChg>
      </pc:sldChg>
      <pc:sldChg chg="modSp mod">
        <pc:chgData name="Stach, Mary" userId="38018dc2-05e1-45e8-a12e-149c440349ef" providerId="ADAL" clId="{287F74C8-2ED1-4169-AD55-098C6752184E}" dt="2023-08-08T21:28:14.172" v="583" actId="2711"/>
        <pc:sldMkLst>
          <pc:docMk/>
          <pc:sldMk cId="2755315023" sldId="282"/>
        </pc:sldMkLst>
        <pc:spChg chg="mod">
          <ac:chgData name="Stach, Mary" userId="38018dc2-05e1-45e8-a12e-149c440349ef" providerId="ADAL" clId="{287F74C8-2ED1-4169-AD55-098C6752184E}" dt="2023-08-08T21:28:02.660" v="582" actId="255"/>
          <ac:spMkLst>
            <pc:docMk/>
            <pc:sldMk cId="2755315023" sldId="282"/>
            <ac:spMk id="1027" creationId="{00000000-0000-0000-0000-000000000000}"/>
          </ac:spMkLst>
        </pc:spChg>
        <pc:graphicFrameChg chg="mod">
          <ac:chgData name="Stach, Mary" userId="38018dc2-05e1-45e8-a12e-149c440349ef" providerId="ADAL" clId="{287F74C8-2ED1-4169-AD55-098C6752184E}" dt="2023-08-08T21:28:14.172" v="583" actId="2711"/>
          <ac:graphicFrameMkLst>
            <pc:docMk/>
            <pc:sldMk cId="2755315023" sldId="282"/>
            <ac:graphicFrameMk id="4" creationId="{00000000-0000-0000-0000-000000000000}"/>
          </ac:graphicFrameMkLst>
        </pc:graphicFrameChg>
      </pc:sldChg>
      <pc:sldChg chg="modSp mod">
        <pc:chgData name="Stach, Mary" userId="38018dc2-05e1-45e8-a12e-149c440349ef" providerId="ADAL" clId="{287F74C8-2ED1-4169-AD55-098C6752184E}" dt="2023-08-08T21:33:41.297" v="585" actId="207"/>
        <pc:sldMkLst>
          <pc:docMk/>
          <pc:sldMk cId="3294255695" sldId="284"/>
        </pc:sldMkLst>
        <pc:spChg chg="mod">
          <ac:chgData name="Stach, Mary" userId="38018dc2-05e1-45e8-a12e-149c440349ef" providerId="ADAL" clId="{287F74C8-2ED1-4169-AD55-098C6752184E}" dt="2023-08-08T21:29:30.319" v="584" actId="2711"/>
          <ac:spMkLst>
            <pc:docMk/>
            <pc:sldMk cId="3294255695" sldId="284"/>
            <ac:spMk id="3" creationId="{00000000-0000-0000-0000-000000000000}"/>
          </ac:spMkLst>
        </pc:spChg>
        <pc:graphicFrameChg chg="mod">
          <ac:chgData name="Stach, Mary" userId="38018dc2-05e1-45e8-a12e-149c440349ef" providerId="ADAL" clId="{287F74C8-2ED1-4169-AD55-098C6752184E}" dt="2023-08-08T21:33:41.297" v="585" actId="207"/>
          <ac:graphicFrameMkLst>
            <pc:docMk/>
            <pc:sldMk cId="3294255695" sldId="284"/>
            <ac:graphicFrameMk id="6" creationId="{00000000-0000-0000-0000-000000000000}"/>
          </ac:graphicFrameMkLst>
        </pc:graphicFrameChg>
      </pc:sldChg>
      <pc:sldChg chg="addSp delSp modSp new mod setBg modClrScheme delDesignElem chgLayout modNotesTx">
        <pc:chgData name="Stach, Mary" userId="38018dc2-05e1-45e8-a12e-149c440349ef" providerId="ADAL" clId="{287F74C8-2ED1-4169-AD55-098C6752184E}" dt="2023-08-08T21:24:21.150" v="566" actId="255"/>
        <pc:sldMkLst>
          <pc:docMk/>
          <pc:sldMk cId="2931338483" sldId="291"/>
        </pc:sldMkLst>
        <pc:spChg chg="mod ord">
          <ac:chgData name="Stach, Mary" userId="38018dc2-05e1-45e8-a12e-149c440349ef" providerId="ADAL" clId="{287F74C8-2ED1-4169-AD55-098C6752184E}" dt="2023-08-08T21:24:21.150" v="566" actId="255"/>
          <ac:spMkLst>
            <pc:docMk/>
            <pc:sldMk cId="2931338483" sldId="291"/>
            <ac:spMk id="2" creationId="{06C1065A-667B-16CD-D3A1-495F8934D946}"/>
          </ac:spMkLst>
        </pc:spChg>
        <pc:spChg chg="del mod">
          <ac:chgData name="Stach, Mary" userId="38018dc2-05e1-45e8-a12e-149c440349ef" providerId="ADAL" clId="{287F74C8-2ED1-4169-AD55-098C6752184E}" dt="2023-08-07T22:19:44.386" v="493" actId="22"/>
          <ac:spMkLst>
            <pc:docMk/>
            <pc:sldMk cId="2931338483" sldId="291"/>
            <ac:spMk id="3" creationId="{F2B95310-1BF3-3E0C-34D3-7DA32243232E}"/>
          </ac:spMkLst>
        </pc:spChg>
        <pc:spChg chg="add del mod">
          <ac:chgData name="Stach, Mary" userId="38018dc2-05e1-45e8-a12e-149c440349ef" providerId="ADAL" clId="{287F74C8-2ED1-4169-AD55-098C6752184E}" dt="2023-08-08T21:23:37.169" v="563"/>
          <ac:spMkLst>
            <pc:docMk/>
            <pc:sldMk cId="2931338483" sldId="291"/>
            <ac:spMk id="4" creationId="{C7FB2214-B52D-0D06-FDEA-F9EDF3F9EDA2}"/>
          </ac:spMkLst>
        </pc:spChg>
        <pc:spChg chg="add del">
          <ac:chgData name="Stach, Mary" userId="38018dc2-05e1-45e8-a12e-149c440349ef" providerId="ADAL" clId="{287F74C8-2ED1-4169-AD55-098C6752184E}" dt="2023-08-07T22:22:14.617" v="499" actId="700"/>
          <ac:spMkLst>
            <pc:docMk/>
            <pc:sldMk cId="2931338483" sldId="291"/>
            <ac:spMk id="8" creationId="{DBF61EA3-B236-439E-9C0B-340980D56BEE}"/>
          </ac:spMkLst>
        </pc:spChg>
        <pc:spChg chg="add del mod ord">
          <ac:chgData name="Stach, Mary" userId="38018dc2-05e1-45e8-a12e-149c440349ef" providerId="ADAL" clId="{287F74C8-2ED1-4169-AD55-098C6752184E}" dt="2023-08-07T22:22:18.954" v="500" actId="22"/>
          <ac:spMkLst>
            <pc:docMk/>
            <pc:sldMk cId="2931338483" sldId="291"/>
            <ac:spMk id="9" creationId="{AEBA33F7-CA9A-B7B7-DA5C-16F0FAFC5CA7}"/>
          </ac:spMkLst>
        </pc:spChg>
        <pc:spChg chg="add del">
          <ac:chgData name="Stach, Mary" userId="38018dc2-05e1-45e8-a12e-149c440349ef" providerId="ADAL" clId="{287F74C8-2ED1-4169-AD55-098C6752184E}" dt="2023-08-07T22:22:14.617" v="499" actId="700"/>
          <ac:spMkLst>
            <pc:docMk/>
            <pc:sldMk cId="2931338483" sldId="291"/>
            <ac:spMk id="14" creationId="{E659831F-0D9A-4C63-9EBB-8435B85A440F}"/>
          </ac:spMkLst>
        </pc:spChg>
        <pc:spChg chg="add del">
          <ac:chgData name="Stach, Mary" userId="38018dc2-05e1-45e8-a12e-149c440349ef" providerId="ADAL" clId="{287F74C8-2ED1-4169-AD55-098C6752184E}" dt="2023-08-07T22:23:14.143" v="503" actId="26606"/>
          <ac:spMkLst>
            <pc:docMk/>
            <pc:sldMk cId="2931338483" sldId="291"/>
            <ac:spMk id="20" creationId="{C4879EFC-8E62-4E00-973C-C45EE9EC676D}"/>
          </ac:spMkLst>
        </pc:spChg>
        <pc:spChg chg="add del">
          <ac:chgData name="Stach, Mary" userId="38018dc2-05e1-45e8-a12e-149c440349ef" providerId="ADAL" clId="{287F74C8-2ED1-4169-AD55-098C6752184E}" dt="2023-08-07T22:23:14.143" v="503" actId="26606"/>
          <ac:spMkLst>
            <pc:docMk/>
            <pc:sldMk cId="2931338483" sldId="291"/>
            <ac:spMk id="22" creationId="{D6A9C53F-5F90-40A5-8C85-5412D39C8C68}"/>
          </ac:spMkLst>
        </pc:spChg>
        <pc:grpChg chg="add del">
          <ac:chgData name="Stach, Mary" userId="38018dc2-05e1-45e8-a12e-149c440349ef" providerId="ADAL" clId="{287F74C8-2ED1-4169-AD55-098C6752184E}" dt="2023-08-07T22:22:14.617" v="499" actId="700"/>
          <ac:grpSpMkLst>
            <pc:docMk/>
            <pc:sldMk cId="2931338483" sldId="291"/>
            <ac:grpSpMk id="10" creationId="{28FAF094-D087-493F-8DF9-A486C2D6BBAA}"/>
          </ac:grpSpMkLst>
        </pc:grpChg>
        <pc:picChg chg="add mod ord">
          <ac:chgData name="Stach, Mary" userId="38018dc2-05e1-45e8-a12e-149c440349ef" providerId="ADAL" clId="{287F74C8-2ED1-4169-AD55-098C6752184E}" dt="2023-08-07T22:23:14.143" v="503" actId="26606"/>
          <ac:picMkLst>
            <pc:docMk/>
            <pc:sldMk cId="2931338483" sldId="291"/>
            <ac:picMk id="5" creationId="{0CDBAA1F-4F5F-9AC3-7C61-99DD48038FF0}"/>
          </ac:picMkLst>
        </pc:picChg>
        <pc:picChg chg="add mod">
          <ac:chgData name="Stach, Mary" userId="38018dc2-05e1-45e8-a12e-149c440349ef" providerId="ADAL" clId="{287F74C8-2ED1-4169-AD55-098C6752184E}" dt="2023-08-08T21:23:37.169" v="563"/>
          <ac:picMkLst>
            <pc:docMk/>
            <pc:sldMk cId="2931338483" sldId="291"/>
            <ac:picMk id="6" creationId="{1DA36083-5748-FDD1-5FCD-4F7492632134}"/>
          </ac:picMkLst>
        </pc:picChg>
        <pc:picChg chg="add del mod">
          <ac:chgData name="Stach, Mary" userId="38018dc2-05e1-45e8-a12e-149c440349ef" providerId="ADAL" clId="{287F74C8-2ED1-4169-AD55-098C6752184E}" dt="2023-08-07T22:22:22.943" v="501" actId="21"/>
          <ac:picMkLst>
            <pc:docMk/>
            <pc:sldMk cId="2931338483" sldId="291"/>
            <ac:picMk id="7" creationId="{A0A5E866-2CBE-4B99-F4B1-AAE80E2EA82B}"/>
          </ac:picMkLst>
        </pc:picChg>
        <pc:picChg chg="add del mod ord">
          <ac:chgData name="Stach, Mary" userId="38018dc2-05e1-45e8-a12e-149c440349ef" providerId="ADAL" clId="{287F74C8-2ED1-4169-AD55-098C6752184E}" dt="2023-08-08T21:23:34.496" v="562" actId="478"/>
          <ac:picMkLst>
            <pc:docMk/>
            <pc:sldMk cId="2931338483" sldId="291"/>
            <ac:picMk id="15" creationId="{6BDC1759-23D4-AE99-C9C3-48CA663AFD2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5/8/layout/defaul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dgm:spPr/>
      <dgm:t>
        <a:bodyPr/>
        <a:lstStyle/>
        <a:p>
          <a:r>
            <a:rPr lang="en-US" b="1" i="0" dirty="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dgm:spPr/>
      <dgm:t>
        <a:bodyPr/>
        <a:lstStyle/>
        <a:p>
          <a:r>
            <a:rPr lang="en-US" b="1" i="0" dirty="0">
              <a:latin typeface="+mn-lt"/>
              <a:cs typeface="Futura Medium" panose="020B0602020204020303" pitchFamily="34" charset="-79"/>
            </a:rPr>
            <a:t>High Quality Curriculum</a:t>
          </a:r>
          <a:br>
            <a:rPr lang="en-US" b="1" i="0" dirty="0">
              <a:latin typeface="+mn-lt"/>
              <a:cs typeface="Futura Medium" panose="020B0602020204020303" pitchFamily="34" charset="-79"/>
            </a:rPr>
          </a:br>
          <a:endParaRPr lang="en-US" b="1" i="0" dirty="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dgm:spPr/>
      <dgm:t>
        <a:bodyPr/>
        <a:lstStyle/>
        <a:p>
          <a:r>
            <a:rPr lang="en-US" b="1" i="0" dirty="0">
              <a:solidFill>
                <a:schemeClr val="tx1"/>
              </a:solidFill>
              <a:latin typeface="+mn-lt"/>
              <a:cs typeface="Futura Medium" panose="020B0602020204020303" pitchFamily="34" charset="-79"/>
            </a:rPr>
            <a:t>Academic Assistance to Students</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dgm:spPr/>
      <dgm:t>
        <a:bodyPr/>
        <a:lstStyle/>
        <a:p>
          <a:r>
            <a:rPr lang="en-US" b="1" i="0" dirty="0">
              <a:solidFill>
                <a:schemeClr val="tx1"/>
              </a:solidFill>
              <a:latin typeface="+mn-lt"/>
              <a:cs typeface="Futura Medium" panose="020B0602020204020303" pitchFamily="34" charset="-79"/>
            </a:rPr>
            <a:t>Family Engagement and Input</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dgm:spPr/>
      <dgm:t>
        <a:bodyPr/>
        <a:lstStyle/>
        <a:p>
          <a:r>
            <a:rPr lang="en-US" b="1" i="0" dirty="0">
              <a:solidFill>
                <a:schemeClr val="tx1"/>
              </a:solidFill>
              <a:latin typeface="+mn-lt"/>
              <a:cs typeface="Futura Medium" panose="020B0602020204020303" pitchFamily="34" charset="-79"/>
            </a:rPr>
            <a:t>Annual Survey of Title I Program</a:t>
          </a:r>
          <a:br>
            <a:rPr lang="en-US" b="0" i="0" dirty="0">
              <a:latin typeface="+mn-lt"/>
              <a:cs typeface="Futura Medium" panose="020B0602020204020303" pitchFamily="34" charset="-79"/>
            </a:rPr>
          </a:br>
          <a:endParaRPr lang="en-US" b="0" i="0" dirty="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dgm:spPr/>
      <dgm:t>
        <a:bodyPr/>
        <a:lstStyle/>
        <a:p>
          <a:r>
            <a:rPr lang="en-US" b="1" i="0" dirty="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72FCA751-565A-0A40-9BD3-DE48EBCECDB9}" type="pres">
      <dgm:prSet presAssocID="{1C8A0B81-5CD5-E449-B2D8-2AA57EB0C5F0}" presName="diagram" presStyleCnt="0">
        <dgm:presLayoutVars>
          <dgm:dir/>
          <dgm:resizeHandles val="exact"/>
        </dgm:presLayoutVars>
      </dgm:prSet>
      <dgm:spPr/>
    </dgm:pt>
    <dgm:pt modelId="{8CDE62B3-32B9-674E-B7EA-220F847D4EB6}" type="pres">
      <dgm:prSet presAssocID="{362CFD70-2499-1B40-9CFE-FC59D0C012A5}" presName="node" presStyleLbl="node1" presStyleIdx="0" presStyleCnt="6">
        <dgm:presLayoutVars>
          <dgm:bulletEnabled val="1"/>
        </dgm:presLayoutVars>
      </dgm:prSet>
      <dgm:spPr/>
    </dgm:pt>
    <dgm:pt modelId="{9B4758E1-C458-B24E-B871-319418197A2F}" type="pres">
      <dgm:prSet presAssocID="{040D9649-5DA5-4144-B6BB-0BD884F6501D}" presName="sibTrans" presStyleCnt="0"/>
      <dgm:spPr/>
    </dgm:pt>
    <dgm:pt modelId="{E1CDD862-13DA-924D-9F8E-B56F9E4C1BC9}" type="pres">
      <dgm:prSet presAssocID="{A1877309-8DB2-7C49-B8B9-326C1F1438C5}" presName="node" presStyleLbl="node1" presStyleIdx="1" presStyleCnt="6">
        <dgm:presLayoutVars>
          <dgm:bulletEnabled val="1"/>
        </dgm:presLayoutVars>
      </dgm:prSet>
      <dgm:spPr/>
    </dgm:pt>
    <dgm:pt modelId="{E6CD4970-A6A4-0E4A-8508-4B5BC2E7B62F}" type="pres">
      <dgm:prSet presAssocID="{F50CAE14-A535-C749-BDF0-6B19FB64BD6F}" presName="sibTrans" presStyleCnt="0"/>
      <dgm:spPr/>
    </dgm:pt>
    <dgm:pt modelId="{E2249FC4-2A48-F049-833F-BD1526B36983}" type="pres">
      <dgm:prSet presAssocID="{B7876437-FB87-2742-9B84-990A60E5F5F5}" presName="node" presStyleLbl="node1" presStyleIdx="2" presStyleCnt="6">
        <dgm:presLayoutVars>
          <dgm:bulletEnabled val="1"/>
        </dgm:presLayoutVars>
      </dgm:prSet>
      <dgm:spPr/>
    </dgm:pt>
    <dgm:pt modelId="{FD032B95-3FC7-4542-9203-04A01DBCFB63}" type="pres">
      <dgm:prSet presAssocID="{CD56238A-462E-E24A-9286-C50D3C82A458}" presName="sibTrans" presStyleCnt="0"/>
      <dgm:spPr/>
    </dgm:pt>
    <dgm:pt modelId="{F8728E01-2909-7646-B70A-99EDA6DFF862}" type="pres">
      <dgm:prSet presAssocID="{29A77FF6-653D-5B43-8255-86EA47182F84}" presName="node" presStyleLbl="node1" presStyleIdx="3" presStyleCnt="6">
        <dgm:presLayoutVars>
          <dgm:bulletEnabled val="1"/>
        </dgm:presLayoutVars>
      </dgm:prSet>
      <dgm:spPr/>
    </dgm:pt>
    <dgm:pt modelId="{00140ACF-B52C-654F-9778-326B782A2308}" type="pres">
      <dgm:prSet presAssocID="{6864428F-AC5B-904A-BF2F-6C1BCDD6FE15}" presName="sibTrans" presStyleCnt="0"/>
      <dgm:spPr/>
    </dgm:pt>
    <dgm:pt modelId="{C7C3583C-C3FB-A844-83B4-F6EBADAAEC87}" type="pres">
      <dgm:prSet presAssocID="{72EA0478-68C3-AA4E-B9AA-A13900ED6910}" presName="node" presStyleLbl="node1" presStyleIdx="4" presStyleCnt="6">
        <dgm:presLayoutVars>
          <dgm:bulletEnabled val="1"/>
        </dgm:presLayoutVars>
      </dgm:prSet>
      <dgm:spPr/>
    </dgm:pt>
    <dgm:pt modelId="{8745E35E-629B-5D44-BC5B-9313FCEB8A17}" type="pres">
      <dgm:prSet presAssocID="{E9BF8D48-2901-A242-94AD-F407B945DC22}" presName="sibTrans" presStyleCnt="0"/>
      <dgm:spPr/>
    </dgm:pt>
    <dgm:pt modelId="{CC7A7397-9129-7144-95EF-C90F746000C4}" type="pres">
      <dgm:prSet presAssocID="{53E4765D-F14F-1149-8550-51154AA29A1A}" presName="node" presStyleLbl="node1" presStyleIdx="5" presStyleCnt="6">
        <dgm:presLayoutVars>
          <dgm:bulletEnabled val="1"/>
        </dgm:presLayoutVars>
      </dgm:prSet>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D70FE943-6E7A-334C-8477-F1A9338ECBFE}" type="presOf" srcId="{B7876437-FB87-2742-9B84-990A60E5F5F5}" destId="{E2249FC4-2A48-F049-833F-BD1526B36983}" srcOrd="0" destOrd="0" presId="urn:microsoft.com/office/officeart/2005/8/layout/default"/>
    <dgm:cxn modelId="{3C246A4C-3801-E44A-B004-BE2C1090BE3D}" type="presOf" srcId="{1C8A0B81-5CD5-E449-B2D8-2AA57EB0C5F0}" destId="{72FCA751-565A-0A40-9BD3-DE48EBCECDB9}" srcOrd="0" destOrd="0" presId="urn:microsoft.com/office/officeart/2005/8/layout/default"/>
    <dgm:cxn modelId="{985FE852-B304-D343-9389-88455C17089C}" type="presOf" srcId="{72EA0478-68C3-AA4E-B9AA-A13900ED6910}" destId="{C7C3583C-C3FB-A844-83B4-F6EBADAAEC87}" srcOrd="0" destOrd="0" presId="urn:microsoft.com/office/officeart/2005/8/layout/default"/>
    <dgm:cxn modelId="{28D5D38C-5440-F549-8570-6F96B38DD7E7}" type="presOf" srcId="{53E4765D-F14F-1149-8550-51154AA29A1A}" destId="{CC7A7397-9129-7144-95EF-C90F746000C4}" srcOrd="0" destOrd="0" presId="urn:microsoft.com/office/officeart/2005/8/layout/defaul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358312C7-9AB6-5244-9158-902E5738D4EE}" type="presOf" srcId="{29A77FF6-653D-5B43-8255-86EA47182F84}" destId="{F8728E01-2909-7646-B70A-99EDA6DFF862}" srcOrd="0" destOrd="0" presId="urn:microsoft.com/office/officeart/2005/8/layout/default"/>
    <dgm:cxn modelId="{0856DCE1-8D48-534C-A6A2-C1D58A7D5396}" srcId="{1C8A0B81-5CD5-E449-B2D8-2AA57EB0C5F0}" destId="{29A77FF6-653D-5B43-8255-86EA47182F84}" srcOrd="3" destOrd="0" parTransId="{F63C4B67-7A09-0D4E-BAB5-019010B1B7FE}" sibTransId="{6864428F-AC5B-904A-BF2F-6C1BCDD6FE15}"/>
    <dgm:cxn modelId="{11A8D6E3-E47C-4D4D-B7B2-A63FBA36F7C4}" type="presOf" srcId="{362CFD70-2499-1B40-9CFE-FC59D0C012A5}" destId="{8CDE62B3-32B9-674E-B7EA-220F847D4EB6}" srcOrd="0" destOrd="0" presId="urn:microsoft.com/office/officeart/2005/8/layout/default"/>
    <dgm:cxn modelId="{400EEFFA-69DA-804E-89A2-887EE401C5DE}" srcId="{1C8A0B81-5CD5-E449-B2D8-2AA57EB0C5F0}" destId="{53E4765D-F14F-1149-8550-51154AA29A1A}" srcOrd="5" destOrd="0" parTransId="{77BFEBE9-C79F-DA4C-A0FF-AD8D153F4BFB}" sibTransId="{33A19C0E-F4D2-0644-BBE5-5A502C3BF810}"/>
    <dgm:cxn modelId="{E51B60FF-6BA8-9249-B79A-851D8D6000F4}" type="presOf" srcId="{A1877309-8DB2-7C49-B8B9-326C1F1438C5}" destId="{E1CDD862-13DA-924D-9F8E-B56F9E4C1BC9}" srcOrd="0" destOrd="0" presId="urn:microsoft.com/office/officeart/2005/8/layout/default"/>
    <dgm:cxn modelId="{15B0B2AC-D3B5-F24F-B4CB-D196CD6190C4}" type="presParOf" srcId="{72FCA751-565A-0A40-9BD3-DE48EBCECDB9}" destId="{8CDE62B3-32B9-674E-B7EA-220F847D4EB6}" srcOrd="0" destOrd="0" presId="urn:microsoft.com/office/officeart/2005/8/layout/default"/>
    <dgm:cxn modelId="{C3683CBA-4F05-0243-8346-075D67B86080}" type="presParOf" srcId="{72FCA751-565A-0A40-9BD3-DE48EBCECDB9}" destId="{9B4758E1-C458-B24E-B871-319418197A2F}" srcOrd="1" destOrd="0" presId="urn:microsoft.com/office/officeart/2005/8/layout/default"/>
    <dgm:cxn modelId="{441ED868-4EBD-6444-9982-1787AFC04720}" type="presParOf" srcId="{72FCA751-565A-0A40-9BD3-DE48EBCECDB9}" destId="{E1CDD862-13DA-924D-9F8E-B56F9E4C1BC9}" srcOrd="2" destOrd="0" presId="urn:microsoft.com/office/officeart/2005/8/layout/default"/>
    <dgm:cxn modelId="{EF2030E5-6A64-8141-86E6-1F0F14BE7DAB}" type="presParOf" srcId="{72FCA751-565A-0A40-9BD3-DE48EBCECDB9}" destId="{E6CD4970-A6A4-0E4A-8508-4B5BC2E7B62F}" srcOrd="3" destOrd="0" presId="urn:microsoft.com/office/officeart/2005/8/layout/default"/>
    <dgm:cxn modelId="{8F41A862-88B0-0A4E-9383-6798156C167D}" type="presParOf" srcId="{72FCA751-565A-0A40-9BD3-DE48EBCECDB9}" destId="{E2249FC4-2A48-F049-833F-BD1526B36983}" srcOrd="4" destOrd="0" presId="urn:microsoft.com/office/officeart/2005/8/layout/default"/>
    <dgm:cxn modelId="{0CDA304D-DB37-3C4C-AC89-484DA24A2347}" type="presParOf" srcId="{72FCA751-565A-0A40-9BD3-DE48EBCECDB9}" destId="{FD032B95-3FC7-4542-9203-04A01DBCFB63}" srcOrd="5" destOrd="0" presId="urn:microsoft.com/office/officeart/2005/8/layout/default"/>
    <dgm:cxn modelId="{2FE39B4D-64D2-0C4F-86A3-506F53F36037}" type="presParOf" srcId="{72FCA751-565A-0A40-9BD3-DE48EBCECDB9}" destId="{F8728E01-2909-7646-B70A-99EDA6DFF862}" srcOrd="6" destOrd="0" presId="urn:microsoft.com/office/officeart/2005/8/layout/default"/>
    <dgm:cxn modelId="{52C1E3B0-8C22-184A-8108-F88B053AE20F}" type="presParOf" srcId="{72FCA751-565A-0A40-9BD3-DE48EBCECDB9}" destId="{00140ACF-B52C-654F-9778-326B782A2308}" srcOrd="7" destOrd="0" presId="urn:microsoft.com/office/officeart/2005/8/layout/default"/>
    <dgm:cxn modelId="{DE7A7FC0-6FBE-F147-BA5F-6824FF887DE2}" type="presParOf" srcId="{72FCA751-565A-0A40-9BD3-DE48EBCECDB9}" destId="{C7C3583C-C3FB-A844-83B4-F6EBADAAEC87}" srcOrd="8" destOrd="0" presId="urn:microsoft.com/office/officeart/2005/8/layout/default"/>
    <dgm:cxn modelId="{0A297A0D-D6C9-D44A-B624-5DCB68333465}" type="presParOf" srcId="{72FCA751-565A-0A40-9BD3-DE48EBCECDB9}" destId="{8745E35E-629B-5D44-BC5B-9313FCEB8A17}" srcOrd="9" destOrd="0" presId="urn:microsoft.com/office/officeart/2005/8/layout/default"/>
    <dgm:cxn modelId="{77FC95F9-2602-7642-8C9E-FD69DB6C0420}" type="presParOf" srcId="{72FCA751-565A-0A40-9BD3-DE48EBCECDB9}" destId="{CC7A7397-9129-7144-95EF-C90F746000C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n-US" sz="4800" b="0" i="0" dirty="0">
              <a:solidFill>
                <a:schemeClr val="bg1"/>
              </a:solidFill>
              <a:latin typeface="+mn-lt"/>
              <a:cs typeface="Futura Medium" panose="020B0602020204020303"/>
            </a:rPr>
            <a:t>Schoolwide Basis - Funds used to serve all students in order to increase academic achievement.</a:t>
          </a: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Amount of Title I funds available for this year</a:t>
          </a: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CCF0326C-62EE-40BE-B449-AE916EE2779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$149,000</a:t>
          </a:r>
        </a:p>
      </dgm:t>
    </dgm:pt>
    <dgm:pt modelId="{14B65FE2-7FA4-4B16-B55A-9B6536CAA6B0}" type="parTrans" cxnId="{64702A78-5288-41A0-92E3-436D465A278F}">
      <dgm:prSet/>
      <dgm:spPr/>
      <dgm:t>
        <a:bodyPr/>
        <a:lstStyle/>
        <a:p>
          <a:endParaRPr lang="en-US"/>
        </a:p>
      </dgm:t>
    </dgm:pt>
    <dgm:pt modelId="{F684A3C9-8E72-4BBC-A8D8-AA51099B36A0}" type="sibTrans" cxnId="{64702A78-5288-41A0-92E3-436D465A278F}">
      <dgm:prSet/>
      <dgm:spPr/>
      <dgm:t>
        <a:bodyPr/>
        <a:lstStyle/>
        <a:p>
          <a:endParaRPr lang="en-US"/>
        </a:p>
      </dgm:t>
    </dgm:pt>
    <dgm:pt modelId="{6D05E5A2-8D71-4337-ACCF-6BD2B7A556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Teacher assistant for reading supports</a:t>
          </a:r>
        </a:p>
      </dgm:t>
    </dgm:pt>
    <dgm:pt modelId="{81887E17-20A3-471A-A165-4B27A674A241}" type="parTrans" cxnId="{C2F39E26-6954-4E70-AFE3-B2ED108C9F97}">
      <dgm:prSet/>
      <dgm:spPr/>
      <dgm:t>
        <a:bodyPr/>
        <a:lstStyle/>
        <a:p>
          <a:endParaRPr lang="en-US"/>
        </a:p>
      </dgm:t>
    </dgm:pt>
    <dgm:pt modelId="{9C443A41-ED95-430F-B1ED-F7A21068B605}" type="sibTrans" cxnId="{C2F39E26-6954-4E70-AFE3-B2ED108C9F97}">
      <dgm:prSet/>
      <dgm:spPr/>
      <dgm:t>
        <a:bodyPr/>
        <a:lstStyle/>
        <a:p>
          <a:endParaRPr lang="en-US"/>
        </a:p>
      </dgm:t>
    </dgm:pt>
    <dgm:pt modelId="{8EA9AE1E-295E-4C66-99EE-951643C1A9E8}">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Conversion of allocated dean to an assistant principal position</a:t>
          </a:r>
        </a:p>
      </dgm:t>
    </dgm:pt>
    <dgm:pt modelId="{00E581FD-3329-43A0-988D-3B4B6446182C}" type="parTrans" cxnId="{AE2A1757-7B5B-4EA1-AEC6-82BBED5A5D60}">
      <dgm:prSet/>
      <dgm:spPr/>
      <dgm:t>
        <a:bodyPr/>
        <a:lstStyle/>
        <a:p>
          <a:endParaRPr lang="en-US"/>
        </a:p>
      </dgm:t>
    </dgm:pt>
    <dgm:pt modelId="{92268E3A-E693-48B3-BBCC-4AF33294B9C4}" type="sibTrans" cxnId="{AE2A1757-7B5B-4EA1-AEC6-82BBED5A5D60}">
      <dgm:prSet/>
      <dgm:spPr/>
      <dgm:t>
        <a:bodyPr/>
        <a:lstStyle/>
        <a:p>
          <a:endParaRPr lang="en-US"/>
        </a:p>
      </dgm:t>
    </dgm:pt>
    <dgm:pt modelId="{A091F94B-39A5-4433-9ECC-861172FE2FDC}">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Title I budget consists of:</a:t>
          </a:r>
        </a:p>
      </dgm:t>
    </dgm:pt>
    <dgm:pt modelId="{2D61C2E9-719F-4251-A278-5C12CB7559C8}" type="sibTrans" cxnId="{61FDF0F8-88B7-4A50-A952-50863B21C066}">
      <dgm:prSet/>
      <dgm:spPr/>
      <dgm:t>
        <a:bodyPr/>
        <a:lstStyle/>
        <a:p>
          <a:endParaRPr lang="en-US"/>
        </a:p>
      </dgm:t>
    </dgm:pt>
    <dgm:pt modelId="{E7979936-C997-4453-91DA-E002DDCA8CA6}" type="parTrans" cxnId="{61FDF0F8-88B7-4A50-A952-50863B21C066}">
      <dgm:prSet/>
      <dgm:spPr/>
      <dgm:t>
        <a:bodyPr/>
        <a:lstStyle/>
        <a:p>
          <a:endParaRPr lang="en-US"/>
        </a:p>
      </dgm:t>
    </dgm:pt>
    <dgm:pt modelId="{C34353C2-BF8B-432C-8A79-972ED6821701}">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Reading support materials</a:t>
          </a:r>
        </a:p>
      </dgm:t>
    </dgm:pt>
    <dgm:pt modelId="{F2FAD0AF-E6D0-4B07-B4D6-1708ABC32AB1}" type="parTrans" cxnId="{88EB0CCF-0E7B-4BA7-92AB-5F13EF645D65}">
      <dgm:prSet/>
      <dgm:spPr/>
      <dgm:t>
        <a:bodyPr/>
        <a:lstStyle/>
        <a:p>
          <a:endParaRPr lang="en-US"/>
        </a:p>
      </dgm:t>
    </dgm:pt>
    <dgm:pt modelId="{0EE21323-1005-44BF-8A5A-459DFEDA77EB}" type="sibTrans" cxnId="{88EB0CCF-0E7B-4BA7-92AB-5F13EF645D65}">
      <dgm:prSet/>
      <dgm:spPr/>
      <dgm:t>
        <a:bodyPr/>
        <a:lstStyle/>
        <a:p>
          <a:endParaRPr lang="en-US"/>
        </a:p>
      </dgm:t>
    </dgm:pt>
    <dgm:pt modelId="{3E6F2CD1-6D39-4F0D-A1A4-59B03AB8DBA7}">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School Supplies for students</a:t>
          </a:r>
        </a:p>
      </dgm:t>
    </dgm:pt>
    <dgm:pt modelId="{E2312B5F-36E0-4477-8EB6-46CC13C8BFE4}" type="parTrans" cxnId="{F8FD9ECA-9277-4A7C-B30C-BB3AC26F7DD3}">
      <dgm:prSet/>
      <dgm:spPr/>
      <dgm:t>
        <a:bodyPr/>
        <a:lstStyle/>
        <a:p>
          <a:endParaRPr lang="en-US"/>
        </a:p>
      </dgm:t>
    </dgm:pt>
    <dgm:pt modelId="{727FF6EC-0188-4B04-9C33-1FBEE3A0FF17}" type="sibTrans" cxnId="{F8FD9ECA-9277-4A7C-B30C-BB3AC26F7DD3}">
      <dgm:prSet/>
      <dgm:spPr/>
      <dgm:t>
        <a:bodyPr/>
        <a:lstStyle/>
        <a:p>
          <a:endParaRPr lang="en-US"/>
        </a:p>
      </dgm:t>
    </dgm:pt>
    <dgm:pt modelId="{BF70EF66-BA53-43AF-9BC9-C80127E33166}">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Student backpacks</a:t>
          </a:r>
        </a:p>
      </dgm:t>
    </dgm:pt>
    <dgm:pt modelId="{F5642167-CBDD-41ED-BDA4-5DDC361A45E3}" type="parTrans" cxnId="{E7C9BB60-6DAA-49F4-8B6B-B94CDA089842}">
      <dgm:prSet/>
      <dgm:spPr/>
      <dgm:t>
        <a:bodyPr/>
        <a:lstStyle/>
        <a:p>
          <a:endParaRPr lang="en-US"/>
        </a:p>
      </dgm:t>
    </dgm:pt>
    <dgm:pt modelId="{D5F5AA10-1A6F-48D8-8C0F-16A85C87C3B6}" type="sibTrans" cxnId="{E7C9BB60-6DAA-49F4-8B6B-B94CDA089842}">
      <dgm:prSet/>
      <dgm:spPr/>
      <dgm:t>
        <a:bodyPr/>
        <a:lstStyle/>
        <a:p>
          <a:endParaRPr lang="en-US"/>
        </a:p>
      </dgm:t>
    </dgm:pt>
    <dgm:pt modelId="{3B06224B-9B6B-4710-9CC9-5471B30BD736}">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iPads/computers, printer ink, headphones</a:t>
          </a:r>
        </a:p>
      </dgm:t>
    </dgm:pt>
    <dgm:pt modelId="{D104CF9A-84A6-4976-BD94-7E5F7977B5BD}" type="parTrans" cxnId="{67FC7C49-442D-4830-AA68-591F13CB8C40}">
      <dgm:prSet/>
      <dgm:spPr/>
      <dgm:t>
        <a:bodyPr/>
        <a:lstStyle/>
        <a:p>
          <a:endParaRPr lang="en-US"/>
        </a:p>
      </dgm:t>
    </dgm:pt>
    <dgm:pt modelId="{C4165D66-3E6D-46DD-A860-99C827746EFE}" type="sibTrans" cxnId="{67FC7C49-442D-4830-AA68-591F13CB8C40}">
      <dgm:prSet/>
      <dgm:spPr/>
      <dgm:t>
        <a:bodyPr/>
        <a:lstStyle/>
        <a:p>
          <a:endParaRPr lang="en-US"/>
        </a:p>
      </dgm:t>
    </dgm:pt>
    <dgm:pt modelId="{E8D1A510-B15B-4310-8B72-38ADA79300FE}">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Library books</a:t>
          </a:r>
        </a:p>
      </dgm:t>
    </dgm:pt>
    <dgm:pt modelId="{1F07F71E-FDE1-47C9-B1E8-DC11F001D36A}" type="parTrans" cxnId="{CA096AAE-2F58-4F43-9B52-41AEC422674A}">
      <dgm:prSet/>
      <dgm:spPr/>
      <dgm:t>
        <a:bodyPr/>
        <a:lstStyle/>
        <a:p>
          <a:endParaRPr lang="en-US"/>
        </a:p>
      </dgm:t>
    </dgm:pt>
    <dgm:pt modelId="{9F2ECCDF-EA2D-4B97-8450-959968CC830D}" type="sibTrans" cxnId="{CA096AAE-2F58-4F43-9B52-41AEC422674A}">
      <dgm:prSet/>
      <dgm:spPr/>
      <dgm:t>
        <a:bodyPr/>
        <a:lstStyle/>
        <a:p>
          <a:endParaRPr lang="en-US"/>
        </a:p>
      </dgm:t>
    </dgm:pt>
    <dgm:pt modelId="{312B51AB-BCAB-489C-A240-C246477B7CA2}">
      <dgm:prSet/>
      <dgm:spPr>
        <a:solidFill>
          <a:schemeClr val="accent1">
            <a:lumMod val="60000"/>
            <a:lumOff val="40000"/>
          </a:schemeClr>
        </a:solidFill>
      </dgm:spPr>
      <dgm:t>
        <a:bodyPr/>
        <a:lstStyle/>
        <a:p>
          <a:pPr rtl="0"/>
          <a:r>
            <a:rPr lang="en-US" b="1" i="0" dirty="0">
              <a:solidFill>
                <a:schemeClr val="tx1"/>
              </a:solidFill>
              <a:latin typeface="+mn-lt"/>
              <a:cs typeface="Futura Medium" panose="020B0602020204020303" pitchFamily="34" charset="-79"/>
            </a:rPr>
            <a:t>Paper</a:t>
          </a:r>
        </a:p>
      </dgm:t>
    </dgm:pt>
    <dgm:pt modelId="{5FE0B5DD-0490-4436-A300-ADE0556EBA37}" type="parTrans" cxnId="{59101B31-F1B5-4686-8F34-850216CAF785}">
      <dgm:prSet/>
      <dgm:spPr/>
      <dgm:t>
        <a:bodyPr/>
        <a:lstStyle/>
        <a:p>
          <a:endParaRPr lang="en-US"/>
        </a:p>
      </dgm:t>
    </dgm:pt>
    <dgm:pt modelId="{A81F8536-D9F9-4B4F-AB80-E1958072BAD8}" type="sibTrans" cxnId="{59101B31-F1B5-4686-8F34-850216CAF785}">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dgm:presLayoutVars>
          <dgm:bulletEnabled val="1"/>
        </dgm:presLayoutVars>
      </dgm:prSet>
      <dgm:spPr/>
    </dgm:pt>
  </dgm:ptLst>
  <dgm:cxnLst>
    <dgm:cxn modelId="{4EE69D0D-46D2-4B32-896A-8846E667D5AD}" type="presOf" srcId="{312B51AB-BCAB-489C-A240-C246477B7CA2}" destId="{28762C2A-3A79-41FB-B2E8-7576A05378E5}" srcOrd="0" destOrd="10" presId="urn:microsoft.com/office/officeart/2005/8/layout/process1"/>
    <dgm:cxn modelId="{447B0A0E-C45F-49EA-9B1B-E038F7680224}" type="presOf" srcId="{CCF0326C-62EE-40BE-B449-AE916EE2779E}" destId="{28762C2A-3A79-41FB-B2E8-7576A05378E5}" srcOrd="0" destOrd="1" presId="urn:microsoft.com/office/officeart/2005/8/layout/process1"/>
    <dgm:cxn modelId="{D3A13C13-6764-49D8-88CA-6D0DB13FC139}" type="presOf" srcId="{6D05E5A2-8D71-4337-ACCF-6BD2B7A556E8}" destId="{28762C2A-3A79-41FB-B2E8-7576A05378E5}" srcOrd="0" destOrd="3" presId="urn:microsoft.com/office/officeart/2005/8/layout/process1"/>
    <dgm:cxn modelId="{6FCAA415-8BF4-4CB9-85FB-A6A89434F6DF}" type="presOf" srcId="{8EA9AE1E-295E-4C66-99EE-951643C1A9E8}" destId="{28762C2A-3A79-41FB-B2E8-7576A05378E5}" srcOrd="0" destOrd="4" presId="urn:microsoft.com/office/officeart/2005/8/layout/process1"/>
    <dgm:cxn modelId="{C2F39E26-6954-4E70-AFE3-B2ED108C9F97}" srcId="{A091F94B-39A5-4433-9ECC-861172FE2FDC}" destId="{6D05E5A2-8D71-4337-ACCF-6BD2B7A556E8}" srcOrd="0" destOrd="0" parTransId="{81887E17-20A3-471A-A165-4B27A674A241}" sibTransId="{9C443A41-ED95-430F-B1ED-F7A21068B605}"/>
    <dgm:cxn modelId="{D3FAB12B-AEBA-407B-B3C6-695A619A86F6}" type="presOf" srcId="{3B06224B-9B6B-4710-9CC9-5471B30BD736}" destId="{28762C2A-3A79-41FB-B2E8-7576A05378E5}" srcOrd="0" destOrd="8" presId="urn:microsoft.com/office/officeart/2005/8/layout/process1"/>
    <dgm:cxn modelId="{393DB42E-38F0-420F-94F5-82F2C31EB792}" type="presOf" srcId="{E8D1A510-B15B-4310-8B72-38ADA79300FE}" destId="{28762C2A-3A79-41FB-B2E8-7576A05378E5}" srcOrd="0" destOrd="9" presId="urn:microsoft.com/office/officeart/2005/8/layout/process1"/>
    <dgm:cxn modelId="{59101B31-F1B5-4686-8F34-850216CAF785}" srcId="{A091F94B-39A5-4433-9ECC-861172FE2FDC}" destId="{312B51AB-BCAB-489C-A240-C246477B7CA2}" srcOrd="7" destOrd="0" parTransId="{5FE0B5DD-0490-4436-A300-ADE0556EBA37}" sibTransId="{A81F8536-D9F9-4B4F-AB80-E1958072BAD8}"/>
    <dgm:cxn modelId="{E7C9BB60-6DAA-49F4-8B6B-B94CDA089842}" srcId="{A091F94B-39A5-4433-9ECC-861172FE2FDC}" destId="{BF70EF66-BA53-43AF-9BC9-C80127E33166}" srcOrd="4" destOrd="0" parTransId="{F5642167-CBDD-41ED-BDA4-5DDC361A45E3}" sibTransId="{D5F5AA10-1A6F-48D8-8C0F-16A85C87C3B6}"/>
    <dgm:cxn modelId="{92839364-A95B-4117-A9D7-FE4269B94BDD}" type="presOf" srcId="{3D87E758-B45D-439B-A99B-CB9A8A2720A1}" destId="{28762C2A-3A79-41FB-B2E8-7576A05378E5}" srcOrd="0" destOrd="0" presId="urn:microsoft.com/office/officeart/2005/8/layout/process1"/>
    <dgm:cxn modelId="{67FC7C49-442D-4830-AA68-591F13CB8C40}" srcId="{A091F94B-39A5-4433-9ECC-861172FE2FDC}" destId="{3B06224B-9B6B-4710-9CC9-5471B30BD736}" srcOrd="5" destOrd="0" parTransId="{D104CF9A-84A6-4976-BD94-7E5F7977B5BD}" sibTransId="{C4165D66-3E6D-46DD-A860-99C827746EFE}"/>
    <dgm:cxn modelId="{5021C66C-13C3-4585-A9CF-826F95C5B613}" type="presOf" srcId="{3726441C-9686-447C-BF80-61EE663F4362}" destId="{4C21B9E4-EE86-4788-98DA-BB8772FC7433}" srcOrd="0" destOrd="0" presId="urn:microsoft.com/office/officeart/2005/8/layout/process1"/>
    <dgm:cxn modelId="{E7D81A6E-5C32-427A-83E9-95DE362ACDD3}" type="presOf" srcId="{A091F94B-39A5-4433-9ECC-861172FE2FDC}" destId="{28762C2A-3A79-41FB-B2E8-7576A05378E5}" srcOrd="0" destOrd="2" presId="urn:microsoft.com/office/officeart/2005/8/layout/process1"/>
    <dgm:cxn modelId="{8387C94E-A8B2-471A-BB9A-5032E968022C}" type="presOf" srcId="{C34353C2-BF8B-432C-8A79-972ED6821701}" destId="{28762C2A-3A79-41FB-B2E8-7576A05378E5}" srcOrd="0" destOrd="5" presId="urn:microsoft.com/office/officeart/2005/8/layout/process1"/>
    <dgm:cxn modelId="{AE2A1757-7B5B-4EA1-AEC6-82BBED5A5D60}" srcId="{A091F94B-39A5-4433-9ECC-861172FE2FDC}" destId="{8EA9AE1E-295E-4C66-99EE-951643C1A9E8}" srcOrd="1" destOrd="0" parTransId="{00E581FD-3329-43A0-988D-3B4B6446182C}" sibTransId="{92268E3A-E693-48B3-BBCC-4AF33294B9C4}"/>
    <dgm:cxn modelId="{64702A78-5288-41A0-92E3-436D465A278F}" srcId="{3D87E758-B45D-439B-A99B-CB9A8A2720A1}" destId="{CCF0326C-62EE-40BE-B449-AE916EE2779E}" srcOrd="0" destOrd="0" parTransId="{14B65FE2-7FA4-4B16-B55A-9B6536CAA6B0}" sibTransId="{F684A3C9-8E72-4BBC-A8D8-AA51099B36A0}"/>
    <dgm:cxn modelId="{04DAA378-9539-457B-8CE9-606D013A8C0B}" srcId="{3726441C-9686-447C-BF80-61EE663F4362}" destId="{3D87E758-B45D-439B-A99B-CB9A8A2720A1}" srcOrd="0" destOrd="0" parTransId="{8C1EB5D8-A60F-4563-B083-947146B4E30C}" sibTransId="{4C54879B-E04F-4C0C-A1D8-8AD66FC1F0F4}"/>
    <dgm:cxn modelId="{CA096AAE-2F58-4F43-9B52-41AEC422674A}" srcId="{A091F94B-39A5-4433-9ECC-861172FE2FDC}" destId="{E8D1A510-B15B-4310-8B72-38ADA79300FE}" srcOrd="6" destOrd="0" parTransId="{1F07F71E-FDE1-47C9-B1E8-DC11F001D36A}" sibTransId="{9F2ECCDF-EA2D-4B97-8450-959968CC830D}"/>
    <dgm:cxn modelId="{4DB473C3-1B5D-442F-8228-CC6D73490B97}" type="presOf" srcId="{BF70EF66-BA53-43AF-9BC9-C80127E33166}" destId="{28762C2A-3A79-41FB-B2E8-7576A05378E5}" srcOrd="0" destOrd="7" presId="urn:microsoft.com/office/officeart/2005/8/layout/process1"/>
    <dgm:cxn modelId="{F8FD9ECA-9277-4A7C-B30C-BB3AC26F7DD3}" srcId="{A091F94B-39A5-4433-9ECC-861172FE2FDC}" destId="{3E6F2CD1-6D39-4F0D-A1A4-59B03AB8DBA7}" srcOrd="3" destOrd="0" parTransId="{E2312B5F-36E0-4477-8EB6-46CC13C8BFE4}" sibTransId="{727FF6EC-0188-4B04-9C33-1FBEE3A0FF17}"/>
    <dgm:cxn modelId="{88EB0CCF-0E7B-4BA7-92AB-5F13EF645D65}" srcId="{A091F94B-39A5-4433-9ECC-861172FE2FDC}" destId="{C34353C2-BF8B-432C-8A79-972ED6821701}" srcOrd="2" destOrd="0" parTransId="{F2FAD0AF-E6D0-4B07-B4D6-1708ABC32AB1}" sibTransId="{0EE21323-1005-44BF-8A5A-459DFEDA77EB}"/>
    <dgm:cxn modelId="{B0AE3DF6-F7EB-49A4-ABE9-12A704541B6B}" type="presOf" srcId="{3E6F2CD1-6D39-4F0D-A1A4-59B03AB8DBA7}" destId="{28762C2A-3A79-41FB-B2E8-7576A05378E5}" srcOrd="0" destOrd="6" presId="urn:microsoft.com/office/officeart/2005/8/layout/process1"/>
    <dgm:cxn modelId="{61FDF0F8-88B7-4A50-A952-50863B21C066}" srcId="{3D87E758-B45D-439B-A99B-CB9A8A2720A1}" destId="{A091F94B-39A5-4433-9ECC-861172FE2FDC}" srcOrd="1" destOrd="0" parTransId="{E7979936-C997-4453-91DA-E002DDCA8CA6}" sibTransId="{2D61C2E9-719F-4251-A278-5C12CB7559C8}"/>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49EC62-6AC7-4023-BCFF-AD328830706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BB7E9C81-F08A-4C8B-81F1-FF2E6C81EDA0}">
      <dgm:prSet custT="1"/>
      <dgm:spPr>
        <a:solidFill>
          <a:srgbClr val="DAE3F3"/>
        </a:solidFill>
      </dgm:spPr>
      <dgm:t>
        <a:bodyPr>
          <a:scene3d>
            <a:camera prst="orthographicFront"/>
            <a:lightRig rig="threePt" dir="t"/>
          </a:scene3d>
          <a:sp3d prstMaterial="dkEdge"/>
        </a:bodyPr>
        <a:lstStyle/>
        <a:p>
          <a:pPr rtl="0"/>
          <a:r>
            <a:rPr lang="en-US" sz="2400" b="1" dirty="0">
              <a:solidFill>
                <a:schemeClr val="tx1"/>
              </a:solidFill>
            </a:rPr>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a:solidFill>
          <a:srgbClr val="99B2DF"/>
        </a:solidFill>
      </dgm:spPr>
      <dgm:t>
        <a:bodyPr>
          <a:scene3d>
            <a:camera prst="orthographicFront"/>
            <a:lightRig rig="threePt" dir="t"/>
          </a:scene3d>
          <a:sp3d prstMaterial="dkEdge"/>
        </a:bodyPr>
        <a:lstStyle/>
        <a:p>
          <a:pPr rtl="0"/>
          <a:r>
            <a:rPr lang="en-US" sz="2400" b="1" dirty="0">
              <a:solidFill>
                <a:schemeClr val="tx1"/>
              </a:solidFill>
            </a:rPr>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a:solidFill>
          <a:srgbClr val="8FAADC"/>
        </a:solidFill>
      </dgm:spPr>
      <dgm:t>
        <a:bodyPr>
          <a:scene3d>
            <a:camera prst="orthographicFront"/>
            <a:lightRig rig="threePt" dir="t"/>
          </a:scene3d>
          <a:sp3d prstMaterial="dkEdge"/>
        </a:bodyPr>
        <a:lstStyle/>
        <a:p>
          <a:pPr rtl="0"/>
          <a:r>
            <a:rPr lang="en-US" sz="2400" b="1" dirty="0">
              <a:solidFill>
                <a:schemeClr val="tx1"/>
              </a:solidFill>
            </a:rPr>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a:ln w="25400">
          <a:solidFill>
            <a:srgbClr val="A5A5A5"/>
          </a:solidFill>
        </a:ln>
      </dgm:spPr>
      <dgm:t>
        <a:bodyPr>
          <a:scene3d>
            <a:camera prst="orthographicFront"/>
            <a:lightRig rig="threePt" dir="t"/>
          </a:scene3d>
          <a:sp3d prstMaterial="dkEdge"/>
        </a:bodyPr>
        <a:lstStyle/>
        <a:p>
          <a:pPr rtl="0"/>
          <a:r>
            <a:rPr lang="en-US" sz="2400" dirty="0">
              <a:solidFill>
                <a:schemeClr val="tx1"/>
              </a:solidFill>
            </a:rPr>
            <a:t>Reading, Writing, Math and Science</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a:ln w="25400">
          <a:solidFill>
            <a:srgbClr val="A5A5A5"/>
          </a:solidFill>
        </a:ln>
      </dgm:spPr>
      <dgm:t>
        <a:bodyPr>
          <a:scene3d>
            <a:camera prst="orthographicFront"/>
            <a:lightRig rig="threePt" dir="t"/>
          </a:scene3d>
          <a:sp3d prstMaterial="dkEdge"/>
        </a:bodyPr>
        <a:lstStyle/>
        <a:p>
          <a:pPr rtl="0"/>
          <a:r>
            <a:rPr lang="en-US" sz="2400" dirty="0">
              <a:solidFill>
                <a:schemeClr val="tx1"/>
              </a:solidFill>
            </a:rPr>
            <a:t>Purpose of the assessment is to track student growth and inform instruction</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School events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Monthly Parent University </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Parent Teacher Conferences</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CF0B9D2B-193B-47C5-BA6A-ADBD91F08AD9}" type="pres">
      <dgm:prSet presAssocID="{FB49EC62-6AC7-4023-BCFF-AD328830706D}" presName="linear" presStyleCnt="0">
        <dgm:presLayoutVars>
          <dgm:dir/>
          <dgm:animLvl val="lvl"/>
          <dgm:resizeHandles val="exact"/>
        </dgm:presLayoutVars>
      </dgm:prSet>
      <dgm:spPr/>
    </dgm:pt>
    <dgm:pt modelId="{FC20D528-0FAF-4CA9-9B5A-CDEA83C15F2D}" type="pres">
      <dgm:prSet presAssocID="{BB7E9C81-F08A-4C8B-81F1-FF2E6C81EDA0}" presName="parentLin" presStyleCnt="0"/>
      <dgm:spPr/>
    </dgm:pt>
    <dgm:pt modelId="{CEAADF90-5A3C-47A6-9AAB-00C5390BF52B}" type="pres">
      <dgm:prSet presAssocID="{BB7E9C81-F08A-4C8B-81F1-FF2E6C81EDA0}" presName="parentLeftMargin" presStyleLbl="node1" presStyleIdx="0" presStyleCnt="3"/>
      <dgm:spPr/>
    </dgm:pt>
    <dgm:pt modelId="{5269417C-79B1-4A83-AAA3-CE204B652A07}" type="pres">
      <dgm:prSet presAssocID="{BB7E9C81-F08A-4C8B-81F1-FF2E6C81EDA0}" presName="parentText" presStyleLbl="node1" presStyleIdx="0" presStyleCnt="3">
        <dgm:presLayoutVars>
          <dgm:chMax val="0"/>
          <dgm:bulletEnabled val="1"/>
        </dgm:presLayoutVars>
      </dgm:prSet>
      <dgm:spPr/>
    </dgm:pt>
    <dgm:pt modelId="{65384C24-11BC-4E72-B8A8-3A3CE0D5D40B}" type="pres">
      <dgm:prSet presAssocID="{BB7E9C81-F08A-4C8B-81F1-FF2E6C81EDA0}" presName="negativeSpace" presStyleCnt="0"/>
      <dgm:spPr/>
    </dgm:pt>
    <dgm:pt modelId="{565C45D4-5E7B-4720-89DB-423370BAB91D}" type="pres">
      <dgm:prSet presAssocID="{BB7E9C81-F08A-4C8B-81F1-FF2E6C81EDA0}" presName="childText" presStyleLbl="conFgAcc1" presStyleIdx="0" presStyleCnt="3">
        <dgm:presLayoutVars>
          <dgm:bulletEnabled val="1"/>
        </dgm:presLayoutVars>
      </dgm:prSet>
      <dgm:spPr>
        <a:ln w="25400">
          <a:solidFill>
            <a:schemeClr val="accent2"/>
          </a:solidFill>
        </a:ln>
      </dgm:spPr>
    </dgm:pt>
    <dgm:pt modelId="{664589CF-2A22-4C81-BDA3-0D20A707A87C}" type="pres">
      <dgm:prSet presAssocID="{544E3BF0-664B-4489-AF79-ACFFD952D79F}" presName="spaceBetweenRectangles" presStyleCnt="0"/>
      <dgm:spPr/>
    </dgm:pt>
    <dgm:pt modelId="{C883E673-47D5-490E-84A6-F8EE0F349CFA}" type="pres">
      <dgm:prSet presAssocID="{52DBFDC8-20A4-43A5-92B3-F77C1AA1BD70}" presName="parentLin" presStyleCnt="0"/>
      <dgm:spPr/>
    </dgm:pt>
    <dgm:pt modelId="{82EA465F-FCA3-4274-8D84-B6DB9776FFC1}" type="pres">
      <dgm:prSet presAssocID="{52DBFDC8-20A4-43A5-92B3-F77C1AA1BD70}" presName="parentLeftMargin" presStyleLbl="node1" presStyleIdx="0" presStyleCnt="3"/>
      <dgm:spPr/>
    </dgm:pt>
    <dgm:pt modelId="{7F7A0BAA-3AF6-428E-BF29-C1BF72DDADCA}" type="pres">
      <dgm:prSet presAssocID="{52DBFDC8-20A4-43A5-92B3-F77C1AA1BD70}" presName="parentText" presStyleLbl="node1" presStyleIdx="1" presStyleCnt="3">
        <dgm:presLayoutVars>
          <dgm:chMax val="0"/>
          <dgm:bulletEnabled val="1"/>
        </dgm:presLayoutVars>
      </dgm:prSet>
      <dgm:spPr/>
    </dgm:pt>
    <dgm:pt modelId="{888A5055-5F84-4A5E-9114-1697D69BBA6C}" type="pres">
      <dgm:prSet presAssocID="{52DBFDC8-20A4-43A5-92B3-F77C1AA1BD70}" presName="negativeSpace" presStyleCnt="0"/>
      <dgm:spPr/>
    </dgm:pt>
    <dgm:pt modelId="{0C879F62-BED3-4922-84C7-8FE501579A47}" type="pres">
      <dgm:prSet presAssocID="{52DBFDC8-20A4-43A5-92B3-F77C1AA1BD70}" presName="childText" presStyleLbl="conFgAcc1" presStyleIdx="1" presStyleCnt="3">
        <dgm:presLayoutVars>
          <dgm:bulletEnabled val="1"/>
        </dgm:presLayoutVars>
      </dgm:prSet>
      <dgm:spPr/>
    </dgm:pt>
    <dgm:pt modelId="{8CB72205-237C-42F8-A07D-2B83FE317062}" type="pres">
      <dgm:prSet presAssocID="{6536EBF0-3691-4C62-812F-85C750C7C4BB}" presName="spaceBetweenRectangles" presStyleCnt="0"/>
      <dgm:spPr/>
    </dgm:pt>
    <dgm:pt modelId="{D8783FCE-4ED6-44FF-BD00-FEF379D0AE89}" type="pres">
      <dgm:prSet presAssocID="{1855AD93-DE96-419A-8A2B-037E81219C9B}" presName="parentLin" presStyleCnt="0"/>
      <dgm:spPr/>
    </dgm:pt>
    <dgm:pt modelId="{38F37B3C-73C0-4DB5-AD75-E272D3D86D9D}" type="pres">
      <dgm:prSet presAssocID="{1855AD93-DE96-419A-8A2B-037E81219C9B}" presName="parentLeftMargin" presStyleLbl="node1" presStyleIdx="1" presStyleCnt="3"/>
      <dgm:spPr/>
    </dgm:pt>
    <dgm:pt modelId="{6A1618AD-71A2-4A29-800D-3CDBD1F0D85E}" type="pres">
      <dgm:prSet presAssocID="{1855AD93-DE96-419A-8A2B-037E81219C9B}" presName="parentText" presStyleLbl="node1" presStyleIdx="2" presStyleCnt="3">
        <dgm:presLayoutVars>
          <dgm:chMax val="0"/>
          <dgm:bulletEnabled val="1"/>
        </dgm:presLayoutVars>
      </dgm:prSet>
      <dgm:spPr/>
    </dgm:pt>
    <dgm:pt modelId="{EB9ADFAD-210B-4313-A315-E6A885F65708}" type="pres">
      <dgm:prSet presAssocID="{1855AD93-DE96-419A-8A2B-037E81219C9B}" presName="negativeSpace" presStyleCnt="0"/>
      <dgm:spPr/>
    </dgm:pt>
    <dgm:pt modelId="{CB3D8061-F991-4747-A134-1001258DA60F}" type="pres">
      <dgm:prSet presAssocID="{1855AD93-DE96-419A-8A2B-037E81219C9B}" presName="childText" presStyleLbl="conFgAcc1" presStyleIdx="2" presStyleCnt="3">
        <dgm:presLayoutVars>
          <dgm:bulletEnabled val="1"/>
        </dgm:presLayoutVars>
      </dgm:prSet>
      <dgm:spPr/>
    </dgm:pt>
  </dgm:ptLst>
  <dgm:cxnLst>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1182B51B-47BE-4F1C-B333-C4E43DD73004}" srcId="{FB49EC62-6AC7-4023-BCFF-AD328830706D}" destId="{52DBFDC8-20A4-43A5-92B3-F77C1AA1BD70}" srcOrd="1" destOrd="0" parTransId="{605D67E9-B84F-4D65-A09A-8ADE05CBB451}" sibTransId="{6536EBF0-3691-4C62-812F-85C750C7C4BB}"/>
    <dgm:cxn modelId="{676CC735-457E-4D0C-91EE-1713B6143EB1}" type="presOf" srcId="{7C5B3482-A039-4657-944A-AD42DBCDF9B4}" destId="{0C879F62-BED3-4922-84C7-8FE501579A47}" srcOrd="0" destOrd="0" presId="urn:microsoft.com/office/officeart/2005/8/layout/list1"/>
    <dgm:cxn modelId="{A18DD539-CC82-4D5C-BC49-A7CFBD0BF0A8}" type="presOf" srcId="{1855AD93-DE96-419A-8A2B-037E81219C9B}" destId="{6A1618AD-71A2-4A29-800D-3CDBD1F0D85E}" srcOrd="1" destOrd="0" presId="urn:microsoft.com/office/officeart/2005/8/layout/list1"/>
    <dgm:cxn modelId="{B3B55F3E-9893-41CB-B1C6-8DB4EC931DD3}" srcId="{1855AD93-DE96-419A-8A2B-037E81219C9B}" destId="{6BD03FA2-DDCE-4879-B59F-EDF9531711D2}" srcOrd="0" destOrd="0" parTransId="{A45C5EAC-7960-422E-9FD4-00F3E2E15942}" sibTransId="{756E9C35-1CEC-49DE-BB35-7641527FDFCD}"/>
    <dgm:cxn modelId="{CAE37A64-ACD7-4348-96A9-9B84568E93F3}" type="presOf" srcId="{52DBFDC8-20A4-43A5-92B3-F77C1AA1BD70}" destId="{7F7A0BAA-3AF6-428E-BF29-C1BF72DDADCA}" srcOrd="1" destOrd="0" presId="urn:microsoft.com/office/officeart/2005/8/layout/list1"/>
    <dgm:cxn modelId="{43F9FE48-4CF5-48BC-B37C-58C0E7181DDE}" type="presOf" srcId="{52DBFDC8-20A4-43A5-92B3-F77C1AA1BD70}" destId="{82EA465F-FCA3-4274-8D84-B6DB9776FFC1}" srcOrd="0" destOrd="0" presId="urn:microsoft.com/office/officeart/2005/8/layout/list1"/>
    <dgm:cxn modelId="{2F3A4E69-0844-4F12-9DC4-28B63DCB537D}" type="presOf" srcId="{BB7E9C81-F08A-4C8B-81F1-FF2E6C81EDA0}" destId="{5269417C-79B1-4A83-AAA3-CE204B652A07}" srcOrd="1" destOrd="0" presId="urn:microsoft.com/office/officeart/2005/8/layout/list1"/>
    <dgm:cxn modelId="{3642DC6B-16F7-451B-9436-ABB25078E8CA}" type="presOf" srcId="{1855AD93-DE96-419A-8A2B-037E81219C9B}" destId="{38F37B3C-73C0-4DB5-AD75-E272D3D86D9D}" srcOrd="0" destOrd="0" presId="urn:microsoft.com/office/officeart/2005/8/layout/list1"/>
    <dgm:cxn modelId="{54996C50-1073-41FB-826B-20C87F9477C0}" type="presOf" srcId="{939952B5-073A-4946-B61F-AC10FAE0E43D}" destId="{0C879F62-BED3-4922-84C7-8FE501579A47}" srcOrd="0" destOrd="1" presId="urn:microsoft.com/office/officeart/2005/8/layout/list1"/>
    <dgm:cxn modelId="{40608775-411B-4859-B5EE-E334FA1035FB}" srcId="{1855AD93-DE96-419A-8A2B-037E81219C9B}" destId="{3107663A-91FB-4172-8EA8-7D5D763CDFC0}" srcOrd="1" destOrd="0" parTransId="{C7D4412A-1658-4C60-B401-61981BE2726C}" sibTransId="{361C9CB5-62E8-4528-B6EC-8DAE11B1CED4}"/>
    <dgm:cxn modelId="{F0933577-56E9-4FEB-89D7-8D5C23C4647E}" type="presOf" srcId="{6BD03FA2-DDCE-4879-B59F-EDF9531711D2}" destId="{CB3D8061-F991-4747-A134-1001258DA60F}" srcOrd="0" destOrd="0" presId="urn:microsoft.com/office/officeart/2005/8/layout/list1"/>
    <dgm:cxn modelId="{EF1B4281-4E7B-4E35-AF7A-BB25910A5F9B}" srcId="{52DBFDC8-20A4-43A5-92B3-F77C1AA1BD70}" destId="{939952B5-073A-4946-B61F-AC10FAE0E43D}" srcOrd="1" destOrd="0" parTransId="{937BA257-B523-48C2-8D3D-AA32F3D8D8CE}" sibTransId="{31BB7D61-0E4F-4384-BBB8-B456D43FE710}"/>
    <dgm:cxn modelId="{D4F2A994-CDC5-4B95-9F25-6F96E4CFF90C}" srcId="{FB49EC62-6AC7-4023-BCFF-AD328830706D}" destId="{BB7E9C81-F08A-4C8B-81F1-FF2E6C81EDA0}" srcOrd="0" destOrd="0" parTransId="{64DBB662-6DA5-4B46-8F92-CEFEFABAC61A}" sibTransId="{544E3BF0-664B-4489-AF79-ACFFD952D79F}"/>
    <dgm:cxn modelId="{03B5C0AD-3827-417F-B098-3A3CDAEAFEEA}" type="presOf" srcId="{FB49EC62-6AC7-4023-BCFF-AD328830706D}" destId="{CF0B9D2B-193B-47C5-BA6A-ADBD91F08AD9}" srcOrd="0" destOrd="0" presId="urn:microsoft.com/office/officeart/2005/8/layout/list1"/>
    <dgm:cxn modelId="{89FFADB9-562F-4884-B775-DA83C126B465}" type="presOf" srcId="{0C9A37E6-E250-4151-B145-2E1BAB8E3945}" destId="{CB3D8061-F991-4747-A134-1001258DA60F}" srcOrd="0" destOrd="2" presId="urn:microsoft.com/office/officeart/2005/8/layout/list1"/>
    <dgm:cxn modelId="{DCAFB2D2-1A76-4B99-8B7F-3FEC18433430}" type="presOf" srcId="{BB7E9C81-F08A-4C8B-81F1-FF2E6C81EDA0}" destId="{CEAADF90-5A3C-47A6-9AAB-00C5390BF52B}" srcOrd="0" destOrd="0" presId="urn:microsoft.com/office/officeart/2005/8/layout/list1"/>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578725FB-5081-4308-B268-D4B7AAF0A2F6}" type="presOf" srcId="{3107663A-91FB-4172-8EA8-7D5D763CDFC0}" destId="{CB3D8061-F991-4747-A134-1001258DA60F}" srcOrd="0" destOrd="1" presId="urn:microsoft.com/office/officeart/2005/8/layout/list1"/>
    <dgm:cxn modelId="{E65772FF-D4FA-4909-8987-84C473808A85}" type="presOf" srcId="{8AF41089-138E-40C0-94A6-91FC089B1F22}" destId="{CB3D8061-F991-4747-A134-1001258DA60F}" srcOrd="0" destOrd="3" presId="urn:microsoft.com/office/officeart/2005/8/layout/list1"/>
    <dgm:cxn modelId="{458E880F-AAF2-46E3-91F4-5529A623A238}" type="presParOf" srcId="{CF0B9D2B-193B-47C5-BA6A-ADBD91F08AD9}" destId="{FC20D528-0FAF-4CA9-9B5A-CDEA83C15F2D}" srcOrd="0" destOrd="0" presId="urn:microsoft.com/office/officeart/2005/8/layout/list1"/>
    <dgm:cxn modelId="{23AF77A5-A43B-4AB0-9E57-F82F182161D9}" type="presParOf" srcId="{FC20D528-0FAF-4CA9-9B5A-CDEA83C15F2D}" destId="{CEAADF90-5A3C-47A6-9AAB-00C5390BF52B}" srcOrd="0" destOrd="0" presId="urn:microsoft.com/office/officeart/2005/8/layout/list1"/>
    <dgm:cxn modelId="{A23FC79A-60A6-4C23-B5CC-8ED59C3255F9}" type="presParOf" srcId="{FC20D528-0FAF-4CA9-9B5A-CDEA83C15F2D}" destId="{5269417C-79B1-4A83-AAA3-CE204B652A07}" srcOrd="1" destOrd="0" presId="urn:microsoft.com/office/officeart/2005/8/layout/list1"/>
    <dgm:cxn modelId="{6C0C75F3-601A-4026-AF22-916F793988A5}" type="presParOf" srcId="{CF0B9D2B-193B-47C5-BA6A-ADBD91F08AD9}" destId="{65384C24-11BC-4E72-B8A8-3A3CE0D5D40B}" srcOrd="1" destOrd="0" presId="urn:microsoft.com/office/officeart/2005/8/layout/list1"/>
    <dgm:cxn modelId="{0938E5C9-CAAF-4257-94FA-F61BF571E8EC}" type="presParOf" srcId="{CF0B9D2B-193B-47C5-BA6A-ADBD91F08AD9}" destId="{565C45D4-5E7B-4720-89DB-423370BAB91D}" srcOrd="2" destOrd="0" presId="urn:microsoft.com/office/officeart/2005/8/layout/list1"/>
    <dgm:cxn modelId="{9FCA8EEC-600A-4D09-BA78-552E1DD7A898}" type="presParOf" srcId="{CF0B9D2B-193B-47C5-BA6A-ADBD91F08AD9}" destId="{664589CF-2A22-4C81-BDA3-0D20A707A87C}" srcOrd="3" destOrd="0" presId="urn:microsoft.com/office/officeart/2005/8/layout/list1"/>
    <dgm:cxn modelId="{8917DC7C-B33B-48D9-8698-450AFF0BAE25}" type="presParOf" srcId="{CF0B9D2B-193B-47C5-BA6A-ADBD91F08AD9}" destId="{C883E673-47D5-490E-84A6-F8EE0F349CFA}" srcOrd="4" destOrd="0" presId="urn:microsoft.com/office/officeart/2005/8/layout/list1"/>
    <dgm:cxn modelId="{8BED5E0D-0B72-42B7-9A00-FD6AF9C885F8}" type="presParOf" srcId="{C883E673-47D5-490E-84A6-F8EE0F349CFA}" destId="{82EA465F-FCA3-4274-8D84-B6DB9776FFC1}" srcOrd="0" destOrd="0" presId="urn:microsoft.com/office/officeart/2005/8/layout/list1"/>
    <dgm:cxn modelId="{A1144B8E-CC55-493D-A4E1-A2E8CDA8A92D}" type="presParOf" srcId="{C883E673-47D5-490E-84A6-F8EE0F349CFA}" destId="{7F7A0BAA-3AF6-428E-BF29-C1BF72DDADCA}" srcOrd="1" destOrd="0" presId="urn:microsoft.com/office/officeart/2005/8/layout/list1"/>
    <dgm:cxn modelId="{8B71EB12-D5AA-4AA0-B8FD-BA1C7FBCE15E}" type="presParOf" srcId="{CF0B9D2B-193B-47C5-BA6A-ADBD91F08AD9}" destId="{888A5055-5F84-4A5E-9114-1697D69BBA6C}" srcOrd="5" destOrd="0" presId="urn:microsoft.com/office/officeart/2005/8/layout/list1"/>
    <dgm:cxn modelId="{338F3926-FC3E-4967-B4F2-55E17823C699}" type="presParOf" srcId="{CF0B9D2B-193B-47C5-BA6A-ADBD91F08AD9}" destId="{0C879F62-BED3-4922-84C7-8FE501579A47}" srcOrd="6" destOrd="0" presId="urn:microsoft.com/office/officeart/2005/8/layout/list1"/>
    <dgm:cxn modelId="{C0FDF6DF-D6C8-422C-8974-5B3C8A6402F7}" type="presParOf" srcId="{CF0B9D2B-193B-47C5-BA6A-ADBD91F08AD9}" destId="{8CB72205-237C-42F8-A07D-2B83FE317062}" srcOrd="7" destOrd="0" presId="urn:microsoft.com/office/officeart/2005/8/layout/list1"/>
    <dgm:cxn modelId="{80B9B931-C7C0-4DA0-957D-546934CD266E}" type="presParOf" srcId="{CF0B9D2B-193B-47C5-BA6A-ADBD91F08AD9}" destId="{D8783FCE-4ED6-44FF-BD00-FEF379D0AE89}" srcOrd="8" destOrd="0" presId="urn:microsoft.com/office/officeart/2005/8/layout/list1"/>
    <dgm:cxn modelId="{F86BE659-AF44-415F-B296-AC478756C9E0}" type="presParOf" srcId="{D8783FCE-4ED6-44FF-BD00-FEF379D0AE89}" destId="{38F37B3C-73C0-4DB5-AD75-E272D3D86D9D}" srcOrd="0" destOrd="0" presId="urn:microsoft.com/office/officeart/2005/8/layout/list1"/>
    <dgm:cxn modelId="{8150253F-3B0F-4485-9503-7EC0B87418D6}" type="presParOf" srcId="{D8783FCE-4ED6-44FF-BD00-FEF379D0AE89}" destId="{6A1618AD-71A2-4A29-800D-3CDBD1F0D85E}" srcOrd="1" destOrd="0" presId="urn:microsoft.com/office/officeart/2005/8/layout/list1"/>
    <dgm:cxn modelId="{EE0D0A33-4028-4816-BC35-9649578AD7D1}" type="presParOf" srcId="{CF0B9D2B-193B-47C5-BA6A-ADBD91F08AD9}" destId="{EB9ADFAD-210B-4313-A315-E6A885F65708}" srcOrd="9" destOrd="0" presId="urn:microsoft.com/office/officeart/2005/8/layout/list1"/>
    <dgm:cxn modelId="{5B8EB3EB-366A-4708-882E-D761C1802887}" type="presParOf" srcId="{CF0B9D2B-193B-47C5-BA6A-ADBD91F08AD9}" destId="{CB3D8061-F991-4747-A134-1001258DA60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E62B3-32B9-674E-B7EA-220F847D4EB6}">
      <dsp:nvSpPr>
        <dsp:cNvPr id="0" name=""/>
        <dsp:cNvSpPr/>
      </dsp:nvSpPr>
      <dsp:spPr>
        <a:xfrm>
          <a:off x="240487" y="1189"/>
          <a:ext cx="3166764" cy="1900058"/>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i="0" kern="1200" dirty="0">
              <a:latin typeface="+mn-lt"/>
              <a:cs typeface="Futura Medium" panose="020B0602020204020303" pitchFamily="34" charset="-79"/>
            </a:rPr>
            <a:t>Annual Title I Parent Meeting</a:t>
          </a:r>
        </a:p>
      </dsp:txBody>
      <dsp:txXfrm>
        <a:off x="240487" y="1189"/>
        <a:ext cx="3166764" cy="1900058"/>
      </dsp:txXfrm>
    </dsp:sp>
    <dsp:sp modelId="{E1CDD862-13DA-924D-9F8E-B56F9E4C1BC9}">
      <dsp:nvSpPr>
        <dsp:cNvPr id="0" name=""/>
        <dsp:cNvSpPr/>
      </dsp:nvSpPr>
      <dsp:spPr>
        <a:xfrm>
          <a:off x="3723927" y="1189"/>
          <a:ext cx="3166764" cy="1900058"/>
        </a:xfrm>
        <a:prstGeom prst="rect">
          <a:avLst/>
        </a:prstGeom>
        <a:solidFill>
          <a:schemeClr val="accent1">
            <a:shade val="50000"/>
            <a:hueOff val="134164"/>
            <a:satOff val="-3267"/>
            <a:lumOff val="142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i="0" kern="1200" dirty="0">
              <a:latin typeface="+mn-lt"/>
              <a:cs typeface="Futura Medium" panose="020B0602020204020303" pitchFamily="34" charset="-79"/>
            </a:rPr>
            <a:t>High Quality Curriculum</a:t>
          </a:r>
          <a:br>
            <a:rPr lang="en-US" sz="2900" b="1" i="0" kern="1200" dirty="0">
              <a:latin typeface="+mn-lt"/>
              <a:cs typeface="Futura Medium" panose="020B0602020204020303" pitchFamily="34" charset="-79"/>
            </a:rPr>
          </a:br>
          <a:endParaRPr lang="en-US" sz="2900" b="1" i="0" kern="1200" dirty="0">
            <a:latin typeface="+mn-lt"/>
            <a:cs typeface="Futura Medium" panose="020B0602020204020303" pitchFamily="34" charset="-79"/>
          </a:endParaRPr>
        </a:p>
      </dsp:txBody>
      <dsp:txXfrm>
        <a:off x="3723927" y="1189"/>
        <a:ext cx="3166764" cy="1900058"/>
      </dsp:txXfrm>
    </dsp:sp>
    <dsp:sp modelId="{E2249FC4-2A48-F049-833F-BD1526B36983}">
      <dsp:nvSpPr>
        <dsp:cNvPr id="0" name=""/>
        <dsp:cNvSpPr/>
      </dsp:nvSpPr>
      <dsp:spPr>
        <a:xfrm>
          <a:off x="7207368" y="1189"/>
          <a:ext cx="3166764" cy="1900058"/>
        </a:xfrm>
        <a:prstGeom prst="rect">
          <a:avLst/>
        </a:prstGeom>
        <a:solidFill>
          <a:schemeClr val="accent1">
            <a:shade val="50000"/>
            <a:hueOff val="268329"/>
            <a:satOff val="-6535"/>
            <a:lumOff val="2859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i="0" kern="1200" dirty="0">
              <a:solidFill>
                <a:schemeClr val="tx1"/>
              </a:solidFill>
              <a:latin typeface="+mn-lt"/>
              <a:cs typeface="Futura Medium" panose="020B0602020204020303" pitchFamily="34" charset="-79"/>
            </a:rPr>
            <a:t>Academic Assistance to Students</a:t>
          </a:r>
          <a:br>
            <a:rPr lang="en-US" sz="2900" b="1" i="0" kern="1200" dirty="0">
              <a:solidFill>
                <a:schemeClr val="tx1"/>
              </a:solidFill>
              <a:latin typeface="+mn-lt"/>
              <a:cs typeface="Futura Medium" panose="020B0602020204020303" pitchFamily="34" charset="-79"/>
            </a:rPr>
          </a:br>
          <a:endParaRPr lang="en-US" sz="2900" b="1" i="0" kern="1200" dirty="0">
            <a:solidFill>
              <a:schemeClr val="tx1"/>
            </a:solidFill>
            <a:latin typeface="+mn-lt"/>
            <a:cs typeface="Futura Medium" panose="020B0602020204020303" pitchFamily="34" charset="-79"/>
          </a:endParaRPr>
        </a:p>
      </dsp:txBody>
      <dsp:txXfrm>
        <a:off x="7207368" y="1189"/>
        <a:ext cx="3166764" cy="1900058"/>
      </dsp:txXfrm>
    </dsp:sp>
    <dsp:sp modelId="{F8728E01-2909-7646-B70A-99EDA6DFF862}">
      <dsp:nvSpPr>
        <dsp:cNvPr id="0" name=""/>
        <dsp:cNvSpPr/>
      </dsp:nvSpPr>
      <dsp:spPr>
        <a:xfrm>
          <a:off x="240487" y="2217924"/>
          <a:ext cx="3166764" cy="1900058"/>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i="0" kern="1200" dirty="0">
              <a:solidFill>
                <a:schemeClr val="tx1"/>
              </a:solidFill>
              <a:latin typeface="+mn-lt"/>
              <a:cs typeface="Futura Medium" panose="020B0602020204020303" pitchFamily="34" charset="-79"/>
            </a:rPr>
            <a:t>Family Engagement and Input</a:t>
          </a:r>
          <a:br>
            <a:rPr lang="en-US" sz="2900" b="1" i="0" kern="1200" dirty="0">
              <a:solidFill>
                <a:schemeClr val="tx1"/>
              </a:solidFill>
              <a:latin typeface="+mn-lt"/>
              <a:cs typeface="Futura Medium" panose="020B0602020204020303" pitchFamily="34" charset="-79"/>
            </a:rPr>
          </a:br>
          <a:endParaRPr lang="en-US" sz="2900" b="1" i="0" kern="1200" dirty="0">
            <a:solidFill>
              <a:schemeClr val="tx1"/>
            </a:solidFill>
            <a:latin typeface="+mn-lt"/>
            <a:cs typeface="Futura Medium" panose="020B0602020204020303" pitchFamily="34" charset="-79"/>
          </a:endParaRPr>
        </a:p>
      </dsp:txBody>
      <dsp:txXfrm>
        <a:off x="240487" y="2217924"/>
        <a:ext cx="3166764" cy="1900058"/>
      </dsp:txXfrm>
    </dsp:sp>
    <dsp:sp modelId="{C7C3583C-C3FB-A844-83B4-F6EBADAAEC87}">
      <dsp:nvSpPr>
        <dsp:cNvPr id="0" name=""/>
        <dsp:cNvSpPr/>
      </dsp:nvSpPr>
      <dsp:spPr>
        <a:xfrm>
          <a:off x="3723927" y="2217924"/>
          <a:ext cx="3166764" cy="1900058"/>
        </a:xfrm>
        <a:prstGeom prst="rect">
          <a:avLst/>
        </a:prstGeom>
        <a:solidFill>
          <a:schemeClr val="accent1">
            <a:shade val="50000"/>
            <a:hueOff val="268329"/>
            <a:satOff val="-6535"/>
            <a:lumOff val="2859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i="0" kern="1200" dirty="0">
              <a:solidFill>
                <a:schemeClr val="tx1"/>
              </a:solidFill>
              <a:latin typeface="+mn-lt"/>
              <a:cs typeface="Futura Medium" panose="020B0602020204020303" pitchFamily="34" charset="-79"/>
            </a:rPr>
            <a:t>Annual Survey of Title I Program</a:t>
          </a:r>
          <a:br>
            <a:rPr lang="en-US" sz="2900" b="0" i="0" kern="1200" dirty="0">
              <a:latin typeface="+mn-lt"/>
              <a:cs typeface="Futura Medium" panose="020B0602020204020303" pitchFamily="34" charset="-79"/>
            </a:rPr>
          </a:br>
          <a:endParaRPr lang="en-US" sz="2900" b="0" i="0" kern="1200" dirty="0">
            <a:latin typeface="+mn-lt"/>
            <a:cs typeface="Futura Medium" panose="020B0602020204020303" pitchFamily="34" charset="-79"/>
          </a:endParaRPr>
        </a:p>
      </dsp:txBody>
      <dsp:txXfrm>
        <a:off x="3723927" y="2217924"/>
        <a:ext cx="3166764" cy="1900058"/>
      </dsp:txXfrm>
    </dsp:sp>
    <dsp:sp modelId="{CC7A7397-9129-7144-95EF-C90F746000C4}">
      <dsp:nvSpPr>
        <dsp:cNvPr id="0" name=""/>
        <dsp:cNvSpPr/>
      </dsp:nvSpPr>
      <dsp:spPr>
        <a:xfrm>
          <a:off x="7207368" y="2217924"/>
          <a:ext cx="3166764" cy="1900058"/>
        </a:xfrm>
        <a:prstGeom prst="rect">
          <a:avLst/>
        </a:prstGeom>
        <a:solidFill>
          <a:schemeClr val="accent1">
            <a:shade val="50000"/>
            <a:hueOff val="134164"/>
            <a:satOff val="-3267"/>
            <a:lumOff val="142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i="0" kern="1200" dirty="0">
              <a:latin typeface="+mn-lt"/>
              <a:cs typeface="Futura Medium" panose="020B0602020204020303" pitchFamily="34" charset="-79"/>
            </a:rPr>
            <a:t>Timely Communication to Parents</a:t>
          </a:r>
        </a:p>
      </dsp:txBody>
      <dsp:txXfrm>
        <a:off x="7207368" y="2217924"/>
        <a:ext cx="3166764" cy="1900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72548"/>
          <a:ext cx="10515600" cy="42062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128016" rIns="64008" bIns="128016" numCol="1" spcCol="1270" anchor="ctr" anchorCtr="0">
          <a:noAutofit/>
        </a:bodyPr>
        <a:lstStyle/>
        <a:p>
          <a:pPr marL="0" lvl="0" indent="0" algn="l" defTabSz="2133600">
            <a:lnSpc>
              <a:spcPct val="90000"/>
            </a:lnSpc>
            <a:spcBef>
              <a:spcPct val="0"/>
            </a:spcBef>
            <a:spcAft>
              <a:spcPct val="35000"/>
            </a:spcAft>
            <a:buNone/>
          </a:pPr>
          <a:r>
            <a:rPr lang="en-US" sz="4800" b="0" i="0" kern="1200" dirty="0">
              <a:solidFill>
                <a:schemeClr val="bg1"/>
              </a:solidFill>
              <a:latin typeface="+mn-lt"/>
              <a:cs typeface="Futura Medium" panose="020B0602020204020303"/>
            </a:rPr>
            <a:t>Schoolwide Basis - Funds used to serve all students in order to increase academic achievement.</a:t>
          </a:r>
        </a:p>
      </dsp:txBody>
      <dsp:txXfrm>
        <a:off x="0" y="72548"/>
        <a:ext cx="9464040" cy="4206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82221"/>
          <a:ext cx="5256351" cy="315381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b="1" i="0" kern="1200" dirty="0">
              <a:solidFill>
                <a:schemeClr val="tx1"/>
              </a:solidFill>
              <a:latin typeface="+mn-lt"/>
              <a:cs typeface="Futura Medium" panose="020B0602020204020303" pitchFamily="34" charset="-79"/>
            </a:rPr>
            <a:t>Amount of Title I funds available for this year</a:t>
          </a:r>
        </a:p>
        <a:p>
          <a:pPr marL="114300" lvl="1"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$149,000</a:t>
          </a:r>
        </a:p>
        <a:p>
          <a:pPr marL="114300" lvl="1"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Title I budget consists of:</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Teacher assistant for reading supports</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Conversion of allocated dean to an assistant principal position</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Reading support materials</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School Supplies for students</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Student backpacks</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iPads/computers, printer ink, headphones</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Library books</a:t>
          </a:r>
        </a:p>
        <a:p>
          <a:pPr marL="228600" lvl="2" indent="-114300" algn="l" defTabSz="622300" rtl="0">
            <a:lnSpc>
              <a:spcPct val="90000"/>
            </a:lnSpc>
            <a:spcBef>
              <a:spcPct val="0"/>
            </a:spcBef>
            <a:spcAft>
              <a:spcPct val="15000"/>
            </a:spcAft>
            <a:buChar char="•"/>
          </a:pPr>
          <a:r>
            <a:rPr lang="en-US" sz="1400" b="1" i="0" kern="1200" dirty="0">
              <a:solidFill>
                <a:schemeClr val="tx1"/>
              </a:solidFill>
              <a:latin typeface="+mn-lt"/>
              <a:cs typeface="Futura Medium" panose="020B0602020204020303" pitchFamily="34" charset="-79"/>
            </a:rPr>
            <a:t>Paper</a:t>
          </a:r>
        </a:p>
      </dsp:txBody>
      <dsp:txXfrm>
        <a:off x="92372" y="174593"/>
        <a:ext cx="5071607" cy="2969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C45D4-5E7B-4720-89DB-423370BAB91D}">
      <dsp:nvSpPr>
        <dsp:cNvPr id="0" name=""/>
        <dsp:cNvSpPr/>
      </dsp:nvSpPr>
      <dsp:spPr>
        <a:xfrm>
          <a:off x="0" y="256674"/>
          <a:ext cx="9116840" cy="428400"/>
        </a:xfrm>
        <a:prstGeom prst="rect">
          <a:avLst/>
        </a:prstGeom>
        <a:solidFill>
          <a:schemeClr val="lt1">
            <a:alpha val="90000"/>
            <a:hueOff val="0"/>
            <a:satOff val="0"/>
            <a:lumOff val="0"/>
            <a:alphaOff val="0"/>
          </a:schemeClr>
        </a:solidFill>
        <a:ln w="254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5269417C-79B1-4A83-AAA3-CE204B652A07}">
      <dsp:nvSpPr>
        <dsp:cNvPr id="0" name=""/>
        <dsp:cNvSpPr/>
      </dsp:nvSpPr>
      <dsp:spPr>
        <a:xfrm>
          <a:off x="455842" y="5754"/>
          <a:ext cx="6381788" cy="501840"/>
        </a:xfrm>
        <a:prstGeom prst="roundRect">
          <a:avLst/>
        </a:prstGeom>
        <a:solidFill>
          <a:srgbClr val="DAE3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n-US" sz="2400" b="1" kern="1200" dirty="0">
              <a:solidFill>
                <a:schemeClr val="tx1"/>
              </a:solidFill>
            </a:rPr>
            <a:t>Individual report card on your child’s progress</a:t>
          </a:r>
        </a:p>
      </dsp:txBody>
      <dsp:txXfrm>
        <a:off x="480340" y="30252"/>
        <a:ext cx="6332792" cy="452844"/>
      </dsp:txXfrm>
    </dsp:sp>
    <dsp:sp modelId="{0C879F62-BED3-4922-84C7-8FE501579A47}">
      <dsp:nvSpPr>
        <dsp:cNvPr id="0" name=""/>
        <dsp:cNvSpPr/>
      </dsp:nvSpPr>
      <dsp:spPr>
        <a:xfrm>
          <a:off x="0" y="1027794"/>
          <a:ext cx="9116840" cy="1606500"/>
        </a:xfrm>
        <a:prstGeom prst="rect">
          <a:avLst/>
        </a:prstGeom>
        <a:solidFill>
          <a:schemeClr val="lt1">
            <a:alpha val="90000"/>
            <a:hueOff val="0"/>
            <a:satOff val="0"/>
            <a:lumOff val="0"/>
            <a:alphaOff val="0"/>
          </a:schemeClr>
        </a:solidFill>
        <a:ln w="25400" cap="flat" cmpd="sng" algn="ctr">
          <a:solidFill>
            <a:srgbClr val="A5A5A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568" tIns="354076" rIns="707568" bIns="170688" numCol="1" spcCol="1270" anchor="t" anchorCtr="0">
          <a:noAutofit/>
          <a:scene3d>
            <a:camera prst="orthographicFront"/>
            <a:lightRig rig="threePt" dir="t"/>
          </a:scene3d>
          <a:sp3d prstMaterial="dkEdge"/>
        </a:bodyPr>
        <a:lstStyle/>
        <a:p>
          <a:pPr marL="228600" lvl="1" indent="-228600" algn="l" defTabSz="1066800" rtl="0">
            <a:lnSpc>
              <a:spcPct val="90000"/>
            </a:lnSpc>
            <a:spcBef>
              <a:spcPct val="0"/>
            </a:spcBef>
            <a:spcAft>
              <a:spcPct val="15000"/>
            </a:spcAft>
            <a:buChar char="•"/>
          </a:pPr>
          <a:r>
            <a:rPr lang="en-US" sz="2400" kern="1200" dirty="0">
              <a:solidFill>
                <a:schemeClr val="tx1"/>
              </a:solidFill>
            </a:rPr>
            <a:t>Reading, Writing, Math and Science</a:t>
          </a:r>
        </a:p>
        <a:p>
          <a:pPr marL="228600" lvl="1" indent="-228600" algn="l" defTabSz="1066800" rtl="0">
            <a:lnSpc>
              <a:spcPct val="90000"/>
            </a:lnSpc>
            <a:spcBef>
              <a:spcPct val="0"/>
            </a:spcBef>
            <a:spcAft>
              <a:spcPct val="15000"/>
            </a:spcAft>
            <a:buChar char="•"/>
          </a:pPr>
          <a:r>
            <a:rPr lang="en-US" sz="2400" kern="1200" dirty="0">
              <a:solidFill>
                <a:schemeClr val="tx1"/>
              </a:solidFill>
            </a:rPr>
            <a:t>Purpose of the assessment is to track student growth and inform instruction</a:t>
          </a:r>
        </a:p>
      </dsp:txBody>
      <dsp:txXfrm>
        <a:off x="0" y="1027794"/>
        <a:ext cx="9116840" cy="1606500"/>
      </dsp:txXfrm>
    </dsp:sp>
    <dsp:sp modelId="{7F7A0BAA-3AF6-428E-BF29-C1BF72DDADCA}">
      <dsp:nvSpPr>
        <dsp:cNvPr id="0" name=""/>
        <dsp:cNvSpPr/>
      </dsp:nvSpPr>
      <dsp:spPr>
        <a:xfrm>
          <a:off x="455842" y="776874"/>
          <a:ext cx="6381788" cy="501840"/>
        </a:xfrm>
        <a:prstGeom prst="roundRect">
          <a:avLst/>
        </a:prstGeom>
        <a:solidFill>
          <a:srgbClr val="99B2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n-US" sz="2400" b="1" kern="1200" dirty="0">
              <a:solidFill>
                <a:schemeClr val="tx1"/>
              </a:solidFill>
            </a:rPr>
            <a:t>Information on State and local assessments</a:t>
          </a:r>
        </a:p>
      </dsp:txBody>
      <dsp:txXfrm>
        <a:off x="480340" y="801372"/>
        <a:ext cx="6332792" cy="452844"/>
      </dsp:txXfrm>
    </dsp:sp>
    <dsp:sp modelId="{CB3D8061-F991-4747-A134-1001258DA60F}">
      <dsp:nvSpPr>
        <dsp:cNvPr id="0" name=""/>
        <dsp:cNvSpPr/>
      </dsp:nvSpPr>
      <dsp:spPr>
        <a:xfrm>
          <a:off x="0" y="2977014"/>
          <a:ext cx="9116840" cy="2034900"/>
        </a:xfrm>
        <a:prstGeom prst="rect">
          <a:avLst/>
        </a:prstGeom>
        <a:solidFill>
          <a:schemeClr val="lt1">
            <a:alpha val="90000"/>
            <a:hueOff val="0"/>
            <a:satOff val="0"/>
            <a:lumOff val="0"/>
            <a:alphaOff val="0"/>
          </a:schemeClr>
        </a:solidFill>
        <a:ln w="254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568" tIns="354076" rIns="707568" bIns="170688" numCol="1" spcCol="1270" anchor="t" anchorCtr="0">
          <a:noAutofit/>
          <a:scene3d>
            <a:camera prst="orthographicFront"/>
            <a:lightRig rig="threePt" dir="t"/>
          </a:scene3d>
          <a:sp3d prstMaterial="dkEdge"/>
        </a:bodyPr>
        <a:lstStyle/>
        <a:p>
          <a:pPr marL="228600" lvl="1" indent="-228600" algn="l" defTabSz="1066800" rtl="0">
            <a:lnSpc>
              <a:spcPct val="90000"/>
            </a:lnSpc>
            <a:spcBef>
              <a:spcPct val="0"/>
            </a:spcBef>
            <a:spcAft>
              <a:spcPct val="15000"/>
            </a:spcAft>
            <a:buChar char="•"/>
          </a:pPr>
          <a:r>
            <a:rPr lang="en-US" sz="2400" kern="1200" dirty="0">
              <a:solidFill>
                <a:schemeClr val="tx1"/>
              </a:solidFill>
            </a:rPr>
            <a:t>Volunteering</a:t>
          </a:r>
        </a:p>
        <a:p>
          <a:pPr marL="228600" lvl="1" indent="-228600" algn="l" defTabSz="1066800" rtl="0">
            <a:lnSpc>
              <a:spcPct val="90000"/>
            </a:lnSpc>
            <a:spcBef>
              <a:spcPct val="0"/>
            </a:spcBef>
            <a:spcAft>
              <a:spcPct val="15000"/>
            </a:spcAft>
            <a:buChar char="•"/>
          </a:pPr>
          <a:r>
            <a:rPr lang="en-US" sz="2400" kern="1200" dirty="0">
              <a:solidFill>
                <a:schemeClr val="tx1"/>
              </a:solidFill>
            </a:rPr>
            <a:t>School events</a:t>
          </a:r>
        </a:p>
        <a:p>
          <a:pPr marL="228600" lvl="1" indent="-228600" algn="l" defTabSz="1066800" rtl="0">
            <a:lnSpc>
              <a:spcPct val="90000"/>
            </a:lnSpc>
            <a:spcBef>
              <a:spcPct val="0"/>
            </a:spcBef>
            <a:spcAft>
              <a:spcPct val="15000"/>
            </a:spcAft>
            <a:buChar char="•"/>
          </a:pPr>
          <a:r>
            <a:rPr lang="en-US" sz="2400" kern="1200" dirty="0">
              <a:solidFill>
                <a:schemeClr val="tx1"/>
              </a:solidFill>
            </a:rPr>
            <a:t>Monthly Parent University </a:t>
          </a:r>
        </a:p>
        <a:p>
          <a:pPr marL="228600" lvl="1" indent="-228600" algn="l" defTabSz="1066800" rtl="0">
            <a:lnSpc>
              <a:spcPct val="90000"/>
            </a:lnSpc>
            <a:spcBef>
              <a:spcPct val="0"/>
            </a:spcBef>
            <a:spcAft>
              <a:spcPct val="15000"/>
            </a:spcAft>
            <a:buChar char="•"/>
          </a:pPr>
          <a:r>
            <a:rPr lang="en-US" sz="2400" kern="1200" dirty="0">
              <a:solidFill>
                <a:schemeClr val="tx1"/>
              </a:solidFill>
            </a:rPr>
            <a:t>Parent Teacher Conferences</a:t>
          </a:r>
        </a:p>
      </dsp:txBody>
      <dsp:txXfrm>
        <a:off x="0" y="2977014"/>
        <a:ext cx="9116840" cy="2034900"/>
      </dsp:txXfrm>
    </dsp:sp>
    <dsp:sp modelId="{6A1618AD-71A2-4A29-800D-3CDBD1F0D85E}">
      <dsp:nvSpPr>
        <dsp:cNvPr id="0" name=""/>
        <dsp:cNvSpPr/>
      </dsp:nvSpPr>
      <dsp:spPr>
        <a:xfrm>
          <a:off x="455842" y="2726094"/>
          <a:ext cx="6381788" cy="501840"/>
        </a:xfrm>
        <a:prstGeom prst="roundRect">
          <a:avLst/>
        </a:prstGeom>
        <a:solidFill>
          <a:srgbClr val="8FAAD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n-US" sz="2400" b="1" kern="1200" dirty="0">
              <a:solidFill>
                <a:schemeClr val="tx1"/>
              </a:solidFill>
            </a:rPr>
            <a:t>Right of parents to become involved in the school’s programs and how to do so</a:t>
          </a:r>
        </a:p>
      </dsp:txBody>
      <dsp:txXfrm>
        <a:off x="480340" y="2750592"/>
        <a:ext cx="6332792"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9/13/2024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dirty="0"/>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Parents can request information on any of these items and the school has to provide it in a timely manner. Report cards quarterly. Information on State and Local Assessments – parents can request more information on state and local assessments, i.e., practice tests, MAP, Brigance, ACT, etc. </a:t>
            </a:r>
            <a:endParaRPr lang="en-US" dirty="0"/>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8</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9/13/2024</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9/13/2024</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3"/>
            <a:ext cx="9231410" cy="3542045"/>
          </a:xfrm>
        </p:spPr>
        <p:txBody>
          <a:bodyPr anchor="b">
            <a:normAutofit/>
          </a:bodyPr>
          <a:lstStyle/>
          <a:p>
            <a:pPr algn="l"/>
            <a:r>
              <a:rPr lang="en-US" sz="8000" b="1" dirty="0">
                <a:latin typeface="Tahoma" panose="020B0604030504040204" pitchFamily="34" charset="0"/>
                <a:ea typeface="Tahoma" panose="020B0604030504040204" pitchFamily="34" charset="0"/>
                <a:cs typeface="Tahoma" panose="020B0604030504040204" pitchFamily="34" charset="0"/>
              </a:rPr>
              <a:t>Title I Annual Meeting</a:t>
            </a: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582814"/>
            <a:ext cx="7132335" cy="1312657"/>
          </a:xfrm>
        </p:spPr>
        <p:txBody>
          <a:bodyPr anchor="t">
            <a:noAutofit/>
          </a:bodyPr>
          <a:lstStyle/>
          <a:p>
            <a:pPr algn="l"/>
            <a:r>
              <a:rPr lang="en-US" dirty="0">
                <a:cs typeface="Futura Medium" panose="020B0602020204020303" pitchFamily="34" charset="-79"/>
              </a:rPr>
              <a:t>What Every Family Needs to Know!</a:t>
            </a:r>
          </a:p>
          <a:p>
            <a:pPr algn="l"/>
            <a:endParaRPr lang="en-US" dirty="0">
              <a:cs typeface="Futura Medium" panose="020B0602020204020303" pitchFamily="34" charset="-79"/>
            </a:endParaRPr>
          </a:p>
          <a:p>
            <a:pPr algn="l"/>
            <a:r>
              <a:rPr lang="en-US" dirty="0">
                <a:cs typeface="Futura Medium" panose="020B0602020204020303" pitchFamily="34" charset="-79"/>
              </a:rPr>
              <a:t>Date</a:t>
            </a: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86478" y="1683756"/>
            <a:ext cx="3115265" cy="2396359"/>
          </a:xfrm>
        </p:spPr>
        <p:txBody>
          <a:bodyPr anchor="b">
            <a:normAutofit/>
          </a:bodyPr>
          <a:lstStyle/>
          <a:p>
            <a:pPr algn="r"/>
            <a:r>
              <a:rPr lang="en-US" sz="4000" b="1" dirty="0">
                <a:solidFill>
                  <a:srgbClr val="FFFFFF"/>
                </a:solidFill>
                <a:latin typeface="Tahoma" panose="020B0604030504040204" pitchFamily="34" charset="0"/>
                <a:ea typeface="Tahoma" panose="020B0604030504040204" pitchFamily="34" charset="0"/>
                <a:cs typeface="Tahoma" panose="020B0604030504040204" pitchFamily="34" charset="0"/>
              </a:rPr>
              <a:t>Questions</a:t>
            </a:r>
          </a:p>
        </p:txBody>
      </p:sp>
      <p:grpSp>
        <p:nvGrpSpPr>
          <p:cNvPr id="32770" name="Group 1"/>
          <p:cNvGrpSpPr>
            <a:grpSpLocks/>
          </p:cNvGrpSpPr>
          <p:nvPr/>
        </p:nvGrpSpPr>
        <p:grpSpPr bwMode="auto">
          <a:xfrm>
            <a:off x="4905052" y="1096388"/>
            <a:ext cx="6666833" cy="4762024"/>
            <a:chOff x="0" y="0"/>
            <a:chExt cx="4032" cy="2880"/>
          </a:xfrm>
        </p:grpSpPr>
        <p:pic>
          <p:nvPicPr>
            <p:cNvPr id="32771" name="Picture 2"/>
            <p:cNvPicPr>
              <a:picLocks noChangeAspect="1" noChangeArrowheads="1"/>
            </p:cNvPicPr>
            <p:nvPr/>
          </p:nvPicPr>
          <p:blipFill>
            <a:blip r:embed="rId2"/>
            <a:srcRect/>
            <a:stretch>
              <a:fillRect/>
            </a:stretch>
          </p:blipFill>
          <p:spPr bwMode="auto">
            <a:xfrm>
              <a:off x="0" y="172"/>
              <a:ext cx="4027" cy="2704"/>
            </a:xfrm>
            <a:prstGeom prst="rect">
              <a:avLst/>
            </a:prstGeom>
            <a:noFill/>
            <a:ln w="12700">
              <a:noFill/>
              <a:miter lim="800000"/>
              <a:headEnd/>
              <a:tailEnd/>
            </a:ln>
          </p:spPr>
        </p:pic>
        <p:pic>
          <p:nvPicPr>
            <p:cNvPr id="32772" name="Picture 3"/>
            <p:cNvPicPr>
              <a:picLocks noChangeArrowheads="1"/>
            </p:cNvPicPr>
            <p:nvPr/>
          </p:nvPicPr>
          <p:blipFill>
            <a:blip r:embed="rId3"/>
            <a:srcRect/>
            <a:stretch>
              <a:fillRect/>
            </a:stretch>
          </p:blipFill>
          <p:spPr bwMode="auto">
            <a:xfrm>
              <a:off x="0" y="0"/>
              <a:ext cx="4032" cy="2880"/>
            </a:xfrm>
            <a:prstGeom prst="rect">
              <a:avLst/>
            </a:prstGeom>
            <a:noFill/>
            <a:ln w="12700">
              <a:noFill/>
              <a:miter lim="800000"/>
              <a:headEnd/>
              <a:tailEnd/>
            </a:ln>
          </p:spPr>
        </p:pic>
      </p:gr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838200" y="479493"/>
            <a:ext cx="5463011" cy="1325563"/>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0" y="1805056"/>
            <a:ext cx="6705601" cy="4371907"/>
          </a:xfrm>
        </p:spPr>
        <p:txBody>
          <a:bodyPr>
            <a:normAutofit/>
          </a:bodyPr>
          <a:lstStyle/>
          <a:p>
            <a:pPr marL="0" indent="0">
              <a:buNone/>
            </a:pPr>
            <a:r>
              <a:rPr lang="en-US" sz="2400" dirty="0">
                <a:cs typeface="Futura Medium" panose="020B0602020204020303" pitchFamily="34" charset="-79"/>
              </a:rPr>
              <a:t>Title I is a federal-funded grant program that provides:</a:t>
            </a:r>
          </a:p>
          <a:p>
            <a:r>
              <a:rPr lang="en-US" sz="2400" dirty="0">
                <a:cs typeface="Futura Medium" panose="020B0602020204020303" pitchFamily="34" charset="-79"/>
              </a:rPr>
              <a:t>schools with additional academic support and learning to help students meet the state’s challenging academic standards.</a:t>
            </a:r>
          </a:p>
          <a:p>
            <a:r>
              <a:rPr lang="en-US" sz="2400" dirty="0">
                <a:cs typeface="Futura Medium" panose="020B0602020204020303" pitchFamily="34" charset="-79"/>
              </a:rPr>
              <a:t>opportunities for students at schools that have higher percentages of socioeconomically disadvantaged children</a:t>
            </a:r>
          </a:p>
          <a:p>
            <a:r>
              <a:rPr lang="en-US" sz="2400" dirty="0">
                <a:cs typeface="Futura Medium" panose="020B0602020204020303" pitchFamily="34" charset="-79"/>
              </a:rPr>
              <a:t>workshops and training opportunities for parents and families to increase their engagement in their children’s education.</a:t>
            </a:r>
          </a:p>
          <a:p>
            <a:endParaRPr lang="en-US" sz="2000" dirty="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572493" y="238539"/>
            <a:ext cx="11018520" cy="1434415"/>
          </a:xfrm>
        </p:spPr>
        <p:txBody>
          <a:bodyPr anchor="b">
            <a:normAutofit fontScale="90000"/>
          </a:bodyPr>
          <a:lstStyle/>
          <a:p>
            <a:r>
              <a:rPr lang="en-US" sz="5400" b="1" dirty="0">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sz="5400" b="1" dirty="0">
              <a:latin typeface="Tahoma" panose="020B0604030504040204" pitchFamily="34" charset="0"/>
              <a:ea typeface="Tahoma" panose="020B0604030504040204" pitchFamily="34" charset="0"/>
              <a:cs typeface="Tahoma" panose="020B0604030504040204" pitchFamily="34" charset="0"/>
            </a:endParaRP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dirty="0"/>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idx="1"/>
            <p:extLst>
              <p:ext uri="{D42A27DB-BD31-4B8C-83A1-F6EECF244321}">
                <p14:modId xmlns:p14="http://schemas.microsoft.com/office/powerpoint/2010/main" val="647197004"/>
              </p:ext>
            </p:extLst>
          </p:nvPr>
        </p:nvGraphicFramePr>
        <p:xfrm>
          <a:off x="572493" y="2071316"/>
          <a:ext cx="10614620"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5400" b="1" dirty="0">
                <a:solidFill>
                  <a:schemeClr val="bg1"/>
                </a:solidFill>
                <a:latin typeface="Tahoma" panose="020B0604030504040204" pitchFamily="34" charset="0"/>
                <a:ea typeface="Tahoma" panose="020B0604030504040204" pitchFamily="34" charset="0"/>
                <a:cs typeface="Tahoma" panose="020B0604030504040204" pitchFamily="34" charset="0"/>
              </a:rPr>
              <a:t>Participation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82079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1107" name="Rectangle 1106">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9" name="Right Triangle 110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1" name="Rectangle 111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1"/>
          <p:cNvSpPr>
            <a:spLocks noGrp="1" noChangeArrowheads="1"/>
          </p:cNvSpPr>
          <p:nvPr>
            <p:ph type="title"/>
          </p:nvPr>
        </p:nvSpPr>
        <p:spPr>
          <a:xfrm>
            <a:off x="1123356" y="1188637"/>
            <a:ext cx="9984615" cy="1597228"/>
          </a:xfrm>
        </p:spPr>
        <p:txBody>
          <a:bodyPr vert="horz" lIns="91440" tIns="45720" rIns="91440" bIns="45720" rtlCol="0">
            <a:normAutofit/>
          </a:bodyPr>
          <a:lstStyle/>
          <a:p>
            <a:r>
              <a:rPr lang="en-US" sz="5400" b="1" kern="1200" dirty="0">
                <a:latin typeface="Tahoma" panose="020B0604030504040204" pitchFamily="34" charset="0"/>
                <a:ea typeface="Tahoma" panose="020B0604030504040204" pitchFamily="34" charset="0"/>
                <a:cs typeface="Tahoma" panose="020B0604030504040204" pitchFamily="34" charset="0"/>
              </a:rPr>
              <a:t>Program Funds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2270263"/>
              </p:ext>
            </p:extLst>
          </p:nvPr>
        </p:nvGraphicFramePr>
        <p:xfrm>
          <a:off x="4427145" y="2408222"/>
          <a:ext cx="5256351" cy="3318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p:txBody>
          <a:bodyPr anchor="b">
            <a:noAutofit/>
          </a:bodyPr>
          <a:lstStyle/>
          <a:p>
            <a:r>
              <a:rPr lang="en-US" b="1" dirty="0">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pic>
        <p:nvPicPr>
          <p:cNvPr id="6" name="Picture 6" descr="A blue and white document with text&#10;&#10;Description automatically generated">
            <a:extLst>
              <a:ext uri="{FF2B5EF4-FFF2-40B4-BE49-F238E27FC236}">
                <a16:creationId xmlns:a16="http://schemas.microsoft.com/office/drawing/2014/main" id="{1DA36083-5748-FDD1-5FCD-4F7492632134}"/>
              </a:ext>
            </a:extLst>
          </p:cNvPr>
          <p:cNvPicPr>
            <a:picLocks noGrp="1" noChangeAspect="1"/>
          </p:cNvPicPr>
          <p:nvPr>
            <p:ph sz="half" idx="2"/>
          </p:nvPr>
        </p:nvPicPr>
        <p:blipFill>
          <a:blip r:embed="rId4"/>
          <a:stretch>
            <a:fillRect/>
          </a:stretch>
        </p:blipFill>
        <p:spPr>
          <a:xfrm>
            <a:off x="6620759"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185501" y="337995"/>
            <a:ext cx="6767910" cy="1099457"/>
          </a:xfrm>
        </p:spPr>
        <p:txBody>
          <a:bodyPr>
            <a:normAutofit fontScale="90000"/>
          </a:bodyPr>
          <a:lstStyle/>
          <a:p>
            <a:pPr>
              <a:lnSpc>
                <a:spcPct val="90000"/>
              </a:lnSpc>
            </a:pP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Parents’ Right-to-Know – School Level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1378245"/>
              </p:ext>
            </p:extLst>
          </p:nvPr>
        </p:nvGraphicFramePr>
        <p:xfrm>
          <a:off x="1249378" y="1709055"/>
          <a:ext cx="9116840" cy="5017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425569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ea typeface="Calibri"/>
              <a:cs typeface="Calibri"/>
            </a:endParaRPr>
          </a:p>
          <a:p>
            <a:pPr>
              <a:spcBef>
                <a:spcPts val="7"/>
              </a:spcBef>
            </a:pPr>
            <a:endParaRPr sz="2400" dirty="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ea typeface="Calibri"/>
              <a:cs typeface="Calibri"/>
            </a:endParaRPr>
          </a:p>
          <a:p>
            <a:pPr>
              <a:spcBef>
                <a:spcPts val="13"/>
              </a:spcBef>
            </a:pPr>
            <a:endParaRPr sz="1200" dirty="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ea typeface="Calibri"/>
              <a:cs typeface="Calibri"/>
            </a:endParaRPr>
          </a:p>
          <a:p>
            <a:pPr>
              <a:spcBef>
                <a:spcPts val="31"/>
              </a:spcBef>
            </a:pPr>
            <a:endParaRPr sz="1400" dirty="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ea typeface="Calibri"/>
              <a:cs typeface="Calibri"/>
            </a:endParaRPr>
          </a:p>
          <a:p>
            <a:pPr>
              <a:spcBef>
                <a:spcPts val="27"/>
              </a:spcBef>
              <a:buFont typeface="Symbol"/>
              <a:buChar char=""/>
            </a:pPr>
            <a:endParaRPr sz="1200" dirty="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ea typeface="Calibri"/>
              <a:cs typeface="Calibri"/>
            </a:endParaRPr>
          </a:p>
          <a:p>
            <a:pPr>
              <a:spcBef>
                <a:spcPts val="7"/>
              </a:spcBef>
              <a:buFont typeface="Symbol"/>
              <a:buChar char=""/>
            </a:pPr>
            <a:endParaRPr sz="1200" dirty="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ea typeface="Calibri"/>
              <a:cs typeface="Calibri"/>
            </a:endParaRPr>
          </a:p>
          <a:p>
            <a:pPr>
              <a:spcBef>
                <a:spcPts val="17"/>
              </a:spcBef>
              <a:buFont typeface="Symbol"/>
              <a:buChar char=""/>
            </a:pPr>
            <a:endParaRPr sz="1400" dirty="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ea typeface="Calibri"/>
              <a:cs typeface="Calibri"/>
            </a:endParaRPr>
          </a:p>
          <a:p>
            <a:pPr>
              <a:spcBef>
                <a:spcPts val="7"/>
              </a:spcBef>
              <a:buFont typeface="Symbol"/>
              <a:buChar char=""/>
            </a:pPr>
            <a:endParaRPr sz="1400" dirty="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ea typeface="Calibri"/>
              <a:cs typeface="Calibri"/>
            </a:endParaRPr>
          </a:p>
          <a:p>
            <a:pPr>
              <a:spcBef>
                <a:spcPts val="37"/>
              </a:spcBef>
              <a:buFont typeface="Symbol"/>
              <a:buChar char=""/>
            </a:pPr>
            <a:endParaRPr sz="1200" dirty="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ea typeface="Calibri"/>
              <a:cs typeface="Calibri"/>
            </a:endParaRPr>
          </a:p>
          <a:p>
            <a:pPr>
              <a:lnSpc>
                <a:spcPct val="100000"/>
              </a:lnSpc>
            </a:pPr>
            <a:endParaRPr sz="1200" dirty="0">
              <a:latin typeface="Calibri"/>
              <a:cs typeface="Calibri"/>
            </a:endParaRPr>
          </a:p>
          <a:p>
            <a:pPr>
              <a:spcBef>
                <a:spcPts val="7"/>
              </a:spcBef>
            </a:pPr>
            <a:endParaRPr sz="1200" dirty="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ea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dirty="0">
                <a:latin typeface="Franklin Gothic Demi"/>
                <a:cs typeface="Franklin Gothic Demi"/>
              </a:rPr>
              <a:t>Cer</a:t>
            </a:r>
            <a:r>
              <a:rPr sz="307" b="1" spc="-44" dirty="0">
                <a:latin typeface="Franklin Gothic Demi"/>
                <a:cs typeface="Franklin Gothic Demi"/>
              </a:rPr>
              <a:t> </a:t>
            </a:r>
            <a:r>
              <a:rPr sz="307" b="1" spc="-7" dirty="0">
                <a:latin typeface="Franklin Gothic Demi"/>
                <a:cs typeface="Franklin Gothic Demi"/>
              </a:rPr>
              <a:t>tificate</a:t>
            </a:r>
            <a:r>
              <a:rPr sz="307" b="1" spc="-4" dirty="0">
                <a:latin typeface="Franklin Gothic Demi"/>
                <a:cs typeface="Franklin Gothic Demi"/>
              </a:rPr>
              <a:t> </a:t>
            </a:r>
            <a:r>
              <a:rPr sz="307" b="1" dirty="0">
                <a:latin typeface="Franklin Gothic Demi"/>
                <a:cs typeface="Franklin Gothic Demi"/>
              </a:rPr>
              <a:t>No.</a:t>
            </a:r>
            <a:r>
              <a:rPr sz="307" b="1" spc="13" dirty="0">
                <a:latin typeface="Franklin Gothic Demi"/>
                <a:cs typeface="Franklin Gothic Demi"/>
              </a:rPr>
              <a:t> </a:t>
            </a:r>
            <a:r>
              <a:rPr sz="307" b="1" spc="-13" dirty="0">
                <a:latin typeface="Franklin Gothic Demi"/>
                <a:cs typeface="Franklin Gothic Demi"/>
              </a:rPr>
              <a:t>4143</a:t>
            </a:r>
            <a:endParaRPr sz="307" dirty="0">
              <a:latin typeface="Franklin Gothic Demi"/>
              <a:cs typeface="Franklin Gothic Dem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2"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dirty="0">
              <a:latin typeface="Calibri"/>
              <a:cs typeface="Calibri"/>
            </a:endParaRPr>
          </a:p>
          <a:p>
            <a:pPr marL="229026"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a:latin typeface="Calibri"/>
                <a:cs typeface="Calibri"/>
              </a:rPr>
              <a:t>está</a:t>
            </a:r>
            <a:r>
              <a:rPr sz="1200" spc="-24" dirty="0">
                <a:latin typeface="Calibri"/>
                <a:cs typeface="Calibri"/>
              </a:rPr>
              <a:t> </a:t>
            </a:r>
            <a:r>
              <a:rPr sz="1200" dirty="0">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pautas</a:t>
            </a:r>
            <a:r>
              <a:rPr sz="1200" spc="-7" dirty="0">
                <a:latin typeface="Calibri"/>
                <a:cs typeface="Calibri"/>
              </a:rPr>
              <a:t> establecidas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a:latin typeface="Calibri"/>
                <a:cs typeface="Calibri"/>
              </a:rPr>
              <a:t>Estudiante</a:t>
            </a:r>
            <a:r>
              <a:rPr sz="1200" spc="-4" dirty="0">
                <a:latin typeface="Calibri"/>
                <a:cs typeface="Calibri"/>
              </a:rPr>
              <a:t> </a:t>
            </a:r>
            <a:r>
              <a:rPr sz="1200" dirty="0">
                <a:latin typeface="Calibri"/>
                <a:cs typeface="Calibri"/>
              </a:rPr>
              <a:t>Triunfa,</a:t>
            </a:r>
            <a:r>
              <a:rPr sz="1200" spc="-7"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cual</a:t>
            </a:r>
            <a:r>
              <a:rPr sz="1200" spc="-11" dirty="0">
                <a:latin typeface="Calibri"/>
                <a:cs typeface="Calibri"/>
              </a:rPr>
              <a:t> </a:t>
            </a:r>
            <a:r>
              <a:rPr sz="1200" dirty="0">
                <a:latin typeface="Calibri"/>
                <a:cs typeface="Calibri"/>
              </a:rPr>
              <a:t>está</a:t>
            </a:r>
            <a:r>
              <a:rPr sz="1200" spc="-17" dirty="0">
                <a:latin typeface="Calibri"/>
                <a:cs typeface="Calibri"/>
              </a:rPr>
              <a:t> </a:t>
            </a:r>
            <a:r>
              <a:rPr sz="1200" dirty="0">
                <a:latin typeface="Calibri"/>
                <a:cs typeface="Calibri"/>
              </a:rPr>
              <a:t>vigente durante</a:t>
            </a:r>
            <a:r>
              <a:rPr sz="1200" spc="-7"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a:latin typeface="Calibri"/>
                <a:cs typeface="Calibri"/>
              </a:rPr>
              <a:t>2024-2025</a:t>
            </a:r>
            <a:r>
              <a:rPr sz="1200" spc="-7" dirty="0">
                <a:latin typeface="Calibri"/>
                <a:cs typeface="Calibri"/>
              </a:rPr>
              <a:t>.</a:t>
            </a:r>
            <a:endParaRPr sz="1200" dirty="0">
              <a:latin typeface="Calibri"/>
              <a:ea typeface="Calibri"/>
              <a:cs typeface="Calibri"/>
            </a:endParaRPr>
          </a:p>
          <a:p>
            <a:pPr>
              <a:spcBef>
                <a:spcPts val="17"/>
              </a:spcBef>
            </a:pPr>
            <a:endParaRPr sz="1200" dirty="0">
              <a:latin typeface="Calibri"/>
              <a:cs typeface="Calibri"/>
            </a:endParaRPr>
          </a:p>
          <a:p>
            <a:pPr marR="3531062" algn="r"/>
            <a:r>
              <a:rPr sz="1200" dirty="0">
                <a:latin typeface="Calibri"/>
                <a:cs typeface="Calibri"/>
              </a:rPr>
              <a:t>Usted</a:t>
            </a:r>
            <a:r>
              <a:rPr sz="1200" spc="-13" dirty="0">
                <a:latin typeface="Calibri"/>
                <a:cs typeface="Calibri"/>
              </a:rPr>
              <a:t> </a:t>
            </a:r>
            <a:r>
              <a:rPr sz="1200" dirty="0">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376" indent="-156291">
              <a:buChar char="•"/>
              <a:tabLst>
                <a:tab pos="320376" algn="l"/>
                <a:tab pos="320808" algn="l"/>
              </a:tabLst>
            </a:pPr>
            <a:r>
              <a:rPr sz="1200" dirty="0">
                <a:latin typeface="Calibri"/>
                <a:cs typeface="Calibri"/>
              </a:rPr>
              <a:t>Conocer</a:t>
            </a:r>
            <a:r>
              <a:rPr sz="1200" spc="-13"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su</a:t>
            </a:r>
            <a:r>
              <a:rPr sz="1200" spc="-13" dirty="0">
                <a:latin typeface="Calibri"/>
                <a:cs typeface="Calibri"/>
              </a:rPr>
              <a:t> </a:t>
            </a:r>
            <a:r>
              <a:rPr sz="1200" dirty="0">
                <a:latin typeface="Calibri"/>
                <a:cs typeface="Calibri"/>
              </a:rPr>
              <a:t>hijo</a:t>
            </a:r>
            <a:r>
              <a:rPr sz="1200" spc="-11"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cada 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estado</a:t>
            </a:r>
            <a:r>
              <a:rPr sz="1200" spc="-4" dirty="0">
                <a:latin typeface="Calibri"/>
                <a:cs typeface="Calibri"/>
              </a:rPr>
              <a:t> </a:t>
            </a:r>
            <a:r>
              <a:rPr sz="1200" spc="-7" dirty="0">
                <a:latin typeface="Calibri"/>
                <a:cs typeface="Calibri"/>
              </a:rPr>
              <a:t>académico.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3463" indent="-156291">
              <a:lnSpc>
                <a:spcPct val="101699"/>
              </a:lnSpc>
              <a:buChar char="•"/>
              <a:tabLst>
                <a:tab pos="320376" algn="l"/>
                <a:tab pos="320808" algn="l"/>
              </a:tabLst>
            </a:pPr>
            <a:r>
              <a:rPr sz="1200" dirty="0">
                <a:latin typeface="Calibri"/>
                <a:cs typeface="Calibri"/>
              </a:rPr>
              <a:t>Solicitar</a:t>
            </a:r>
            <a:r>
              <a:rPr sz="1200" spc="-24"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a:latin typeface="Calibri"/>
                <a:cs typeface="Calibri"/>
              </a:rPr>
              <a:t>calificaciones</a:t>
            </a:r>
            <a:r>
              <a:rPr sz="1200" spc="-7" dirty="0">
                <a:latin typeface="Calibri"/>
                <a:cs typeface="Calibri"/>
              </a:rPr>
              <a:t> </a:t>
            </a:r>
            <a:r>
              <a:rPr sz="1200" dirty="0">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su</a:t>
            </a:r>
            <a:r>
              <a:rPr sz="1200" spc="-17" dirty="0">
                <a:latin typeface="Calibri"/>
                <a:cs typeface="Calibri"/>
              </a:rPr>
              <a:t> </a:t>
            </a:r>
            <a:r>
              <a:rPr sz="1200" dirty="0">
                <a:latin typeface="Calibri"/>
                <a:cs typeface="Calibri"/>
              </a:rPr>
              <a:t>hijo</a:t>
            </a:r>
            <a:r>
              <a:rPr sz="1200" spc="-13"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el</a:t>
            </a:r>
            <a:r>
              <a:rPr sz="1200" spc="-17" dirty="0">
                <a:latin typeface="Calibri"/>
                <a:cs typeface="Calibri"/>
              </a:rPr>
              <a:t> </a:t>
            </a:r>
            <a:r>
              <a:rPr sz="1200" dirty="0">
                <a:latin typeface="Calibri"/>
                <a:cs typeface="Calibri"/>
              </a:rPr>
              <a:t>salón</a:t>
            </a:r>
            <a:r>
              <a:rPr sz="1200" spc="-13" dirty="0">
                <a:latin typeface="Calibri"/>
                <a:cs typeface="Calibri"/>
              </a:rPr>
              <a:t> </a:t>
            </a:r>
            <a:r>
              <a:rPr sz="1200" spc="-17" dirty="0">
                <a:latin typeface="Calibri"/>
                <a:cs typeface="Calibri"/>
              </a:rPr>
              <a:t>de </a:t>
            </a:r>
            <a:r>
              <a:rPr sz="1200" dirty="0">
                <a:latin typeface="Calibri"/>
                <a:cs typeface="Calibri"/>
              </a:rPr>
              <a:t>clases,</a:t>
            </a:r>
            <a:r>
              <a:rPr sz="1200" spc="-20" dirty="0">
                <a:latin typeface="Calibri"/>
                <a:cs typeface="Calibri"/>
              </a:rPr>
              <a:t> </a:t>
            </a:r>
            <a:r>
              <a:rPr sz="1200" dirty="0">
                <a:latin typeface="Calibri"/>
                <a:cs typeface="Calibri"/>
              </a:rPr>
              <a:t>las</a:t>
            </a:r>
            <a:r>
              <a:rPr sz="1200" spc="-13" dirty="0">
                <a:latin typeface="Calibri"/>
                <a:cs typeface="Calibri"/>
              </a:rPr>
              <a:t> </a:t>
            </a:r>
            <a:r>
              <a:rPr sz="1200" dirty="0">
                <a:latin typeface="Calibri"/>
                <a:cs typeface="Calibri"/>
              </a:rPr>
              <a:t>cuales</a:t>
            </a:r>
            <a:r>
              <a:rPr sz="1200" spc="-11" dirty="0">
                <a:latin typeface="Calibri"/>
                <a:cs typeface="Calibri"/>
              </a:rPr>
              <a:t> </a:t>
            </a:r>
            <a:r>
              <a:rPr sz="1200" dirty="0">
                <a:latin typeface="Calibri"/>
                <a:cs typeface="Calibri"/>
              </a:rPr>
              <a:t>deben</a:t>
            </a:r>
            <a:r>
              <a:rPr sz="1200" spc="-13" dirty="0">
                <a:latin typeface="Calibri"/>
                <a:cs typeface="Calibri"/>
              </a:rPr>
              <a:t> </a:t>
            </a:r>
            <a:r>
              <a:rPr sz="1200" dirty="0">
                <a:latin typeface="Calibri"/>
                <a:cs typeface="Calibri"/>
              </a:rPr>
              <a:t>incluir</a:t>
            </a:r>
            <a:r>
              <a:rPr sz="1200" spc="-13" dirty="0">
                <a:latin typeface="Calibri"/>
                <a:cs typeface="Calibri"/>
              </a:rPr>
              <a:t> </a:t>
            </a:r>
            <a:r>
              <a:rPr sz="1200" dirty="0">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a:latin typeface="Calibri"/>
                <a:cs typeface="Calibri"/>
              </a:rPr>
              <a:t>licenciatura</a:t>
            </a:r>
            <a:r>
              <a:rPr sz="1200" spc="-11" dirty="0">
                <a:latin typeface="Calibri"/>
                <a:cs typeface="Calibri"/>
              </a:rPr>
              <a:t> </a:t>
            </a:r>
            <a:r>
              <a:rPr sz="1200" dirty="0">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a:latin typeface="Calibri"/>
                <a:cs typeface="Calibri"/>
              </a:rPr>
              <a:t>los</a:t>
            </a:r>
            <a:r>
              <a:rPr sz="1200" spc="-11" dirty="0">
                <a:latin typeface="Calibri"/>
                <a:cs typeface="Calibri"/>
              </a:rPr>
              <a:t> </a:t>
            </a:r>
            <a:r>
              <a:rPr sz="1200" dirty="0">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a:latin typeface="Calibri"/>
                <a:cs typeface="Calibri"/>
              </a:rPr>
              <a:t>áreas</a:t>
            </a:r>
            <a:r>
              <a:rPr sz="1200" spc="-11" dirty="0">
                <a:latin typeface="Calibri"/>
                <a:cs typeface="Calibri"/>
              </a:rPr>
              <a:t> </a:t>
            </a:r>
            <a:r>
              <a:rPr sz="1200" dirty="0">
                <a:latin typeface="Calibri"/>
                <a:cs typeface="Calibri"/>
              </a:rPr>
              <a:t>temáticas</a:t>
            </a:r>
            <a:r>
              <a:rPr sz="1200" spc="-11"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proporciona</a:t>
            </a:r>
            <a:r>
              <a:rPr sz="1200" spc="-13" dirty="0">
                <a:latin typeface="Calibri"/>
                <a:cs typeface="Calibri"/>
              </a:rPr>
              <a:t> </a:t>
            </a:r>
            <a:r>
              <a:rPr sz="1200" dirty="0">
                <a:latin typeface="Calibri"/>
                <a:cs typeface="Calibri"/>
              </a:rPr>
              <a:t>instrucción.</a:t>
            </a:r>
            <a:r>
              <a:rPr sz="1200" spc="-13" dirty="0">
                <a:latin typeface="Calibri"/>
                <a:cs typeface="Calibri"/>
              </a:rPr>
              <a:t> </a:t>
            </a:r>
            <a:r>
              <a:rPr sz="1200" dirty="0">
                <a:latin typeface="Calibri"/>
                <a:cs typeface="Calibri"/>
              </a:rPr>
              <a:t>Esto</a:t>
            </a:r>
            <a:r>
              <a:rPr sz="1200" spc="-7" dirty="0">
                <a:latin typeface="Calibri"/>
                <a:cs typeface="Calibri"/>
              </a:rPr>
              <a:t> incluye </a:t>
            </a:r>
            <a:r>
              <a:rPr sz="1200" dirty="0">
                <a:latin typeface="Calibri"/>
                <a:cs typeface="Calibri"/>
              </a:rPr>
              <a:t>la</a:t>
            </a:r>
            <a:r>
              <a:rPr sz="1200" spc="-13" dirty="0">
                <a:latin typeface="Calibri"/>
                <a:cs typeface="Calibri"/>
              </a:rPr>
              <a:t> </a:t>
            </a:r>
            <a:r>
              <a:rPr sz="1200" dirty="0">
                <a:latin typeface="Calibri"/>
                <a:cs typeface="Calibri"/>
              </a:rPr>
              <a:t>enseñanza</a:t>
            </a:r>
            <a:r>
              <a:rPr sz="1200" spc="-7" dirty="0">
                <a:latin typeface="Calibri"/>
                <a:cs typeface="Calibri"/>
              </a:rPr>
              <a:t> </a:t>
            </a:r>
            <a:r>
              <a:rPr sz="1200" dirty="0">
                <a:latin typeface="Calibri"/>
                <a:cs typeface="Calibri"/>
              </a:rPr>
              <a:t>en</a:t>
            </a:r>
            <a:r>
              <a:rPr sz="1200" spc="-13" dirty="0">
                <a:latin typeface="Calibri"/>
                <a:cs typeface="Calibri"/>
              </a:rPr>
              <a:t> </a:t>
            </a:r>
            <a:r>
              <a:rPr sz="1200" dirty="0">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a:latin typeface="Calibri"/>
                <a:cs typeface="Calibri"/>
              </a:rPr>
              <a:t>otro</a:t>
            </a:r>
            <a:r>
              <a:rPr sz="1200" spc="-11" dirty="0">
                <a:latin typeface="Calibri"/>
                <a:cs typeface="Calibri"/>
              </a:rPr>
              <a:t> </a:t>
            </a:r>
            <a:r>
              <a:rPr sz="1200" dirty="0">
                <a:latin typeface="Calibri"/>
                <a:cs typeface="Calibri"/>
              </a:rPr>
              <a:t>estado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está</a:t>
            </a:r>
            <a:r>
              <a:rPr sz="1200" spc="-13" dirty="0">
                <a:latin typeface="Calibri"/>
                <a:cs typeface="Calibri"/>
              </a:rPr>
              <a:t> </a:t>
            </a:r>
            <a:r>
              <a:rPr sz="1200" dirty="0">
                <a:latin typeface="Calibri"/>
                <a:cs typeface="Calibri"/>
              </a:rPr>
              <a:t>enseñando</a:t>
            </a:r>
            <a:r>
              <a:rPr sz="1200" spc="-4" dirty="0">
                <a:latin typeface="Calibri"/>
                <a:cs typeface="Calibri"/>
              </a:rPr>
              <a:t> </a:t>
            </a:r>
            <a:r>
              <a:rPr sz="1200" dirty="0">
                <a:latin typeface="Calibri"/>
                <a:cs typeface="Calibri"/>
              </a:rPr>
              <a:t>en</a:t>
            </a:r>
            <a:r>
              <a:rPr sz="1200" spc="4"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a:latin typeface="Calibri"/>
                <a:cs typeface="Calibri"/>
              </a:rPr>
              <a:t>disciplina.</a:t>
            </a:r>
            <a:endParaRPr sz="1200" dirty="0">
              <a:latin typeface="Calibri"/>
              <a:cs typeface="Calibri"/>
            </a:endParaRPr>
          </a:p>
          <a:p>
            <a:pPr>
              <a:lnSpc>
                <a:spcPct val="100000"/>
              </a:lnSpc>
              <a:buFont typeface="Calibri"/>
              <a:buChar char="•"/>
            </a:pPr>
            <a:endParaRPr sz="1200" dirty="0">
              <a:latin typeface="Calibri"/>
              <a:cs typeface="Calibri"/>
            </a:endParaRPr>
          </a:p>
          <a:p>
            <a:pPr marL="320376" marR="64508" indent="-156291">
              <a:lnSpc>
                <a:spcPct val="101800"/>
              </a:lnSpc>
              <a:buChar char="•"/>
              <a:tabLst>
                <a:tab pos="320376" algn="l"/>
                <a:tab pos="320808" algn="l"/>
              </a:tabLst>
            </a:pPr>
            <a:r>
              <a:rPr sz="1200" dirty="0">
                <a:latin typeface="Calibri"/>
                <a:cs typeface="Calibri"/>
              </a:rPr>
              <a:t>Solicitar</a:t>
            </a:r>
            <a:r>
              <a:rPr sz="1200" spc="-24"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11" dirty="0">
                <a:latin typeface="Calibri"/>
                <a:cs typeface="Calibri"/>
              </a:rPr>
              <a:t> </a:t>
            </a:r>
            <a:r>
              <a:rPr sz="1200" dirty="0">
                <a:latin typeface="Calibri"/>
                <a:cs typeface="Calibri"/>
              </a:rPr>
              <a:t>los</a:t>
            </a:r>
            <a:r>
              <a:rPr sz="1200" spc="-7" dirty="0">
                <a:latin typeface="Calibri"/>
                <a:cs typeface="Calibri"/>
              </a:rPr>
              <a:t> para-</a:t>
            </a:r>
            <a:r>
              <a:rPr sz="1200" dirty="0">
                <a:latin typeface="Calibri"/>
                <a:cs typeface="Calibri"/>
              </a:rPr>
              <a:t>profesionales</a:t>
            </a:r>
            <a:r>
              <a:rPr sz="1200" spc="-13" dirty="0">
                <a:latin typeface="Calibri"/>
                <a:cs typeface="Calibri"/>
              </a:rPr>
              <a:t> </a:t>
            </a:r>
            <a:r>
              <a:rPr sz="1200" dirty="0">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proveen</a:t>
            </a:r>
            <a:r>
              <a:rPr sz="1200" spc="-11" dirty="0">
                <a:latin typeface="Calibri"/>
                <a:cs typeface="Calibri"/>
              </a:rPr>
              <a:t> </a:t>
            </a:r>
            <a:r>
              <a:rPr sz="1200" dirty="0">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su</a:t>
            </a:r>
            <a:r>
              <a:rPr sz="1200" spc="-11" dirty="0">
                <a:latin typeface="Calibri"/>
                <a:cs typeface="Calibri"/>
              </a:rPr>
              <a:t> </a:t>
            </a:r>
            <a:r>
              <a:rPr sz="1200" dirty="0">
                <a:latin typeface="Calibri"/>
                <a:cs typeface="Calibri"/>
              </a:rPr>
              <a:t>hijo.</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a:latin typeface="Calibri"/>
                <a:cs typeface="Calibri"/>
              </a:rPr>
              <a:t>profesionales</a:t>
            </a:r>
            <a:r>
              <a:rPr sz="1200" spc="-4" dirty="0">
                <a:latin typeface="Calibri"/>
                <a:cs typeface="Calibri"/>
              </a:rPr>
              <a:t> </a:t>
            </a:r>
            <a:r>
              <a:rPr sz="1200" dirty="0">
                <a:latin typeface="Calibri"/>
                <a:cs typeface="Calibri"/>
              </a:rPr>
              <a:t>deben</a:t>
            </a:r>
            <a:r>
              <a:rPr sz="1200" spc="-13" dirty="0">
                <a:latin typeface="Calibri"/>
                <a:cs typeface="Calibri"/>
              </a:rPr>
              <a:t> </a:t>
            </a:r>
            <a:r>
              <a:rPr sz="1200" dirty="0">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los</a:t>
            </a:r>
            <a:r>
              <a:rPr sz="1200" spc="-11" dirty="0">
                <a:latin typeface="Calibri"/>
                <a:cs typeface="Calibri"/>
              </a:rPr>
              <a:t> </a:t>
            </a:r>
            <a:r>
              <a:rPr sz="1200" spc="-7" dirty="0">
                <a:latin typeface="Calibri"/>
                <a:cs typeface="Calibri"/>
              </a:rPr>
              <a:t>requisitos </a:t>
            </a:r>
            <a:r>
              <a:rPr sz="1200" dirty="0">
                <a:latin typeface="Calibri"/>
                <a:cs typeface="Calibri"/>
              </a:rPr>
              <a:t>mínimos,</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crédito</a:t>
            </a:r>
            <a:r>
              <a:rPr sz="1200" spc="-4" dirty="0">
                <a:latin typeface="Calibri"/>
                <a:cs typeface="Calibri"/>
              </a:rPr>
              <a:t> </a:t>
            </a:r>
            <a:r>
              <a:rPr sz="1200" dirty="0">
                <a:latin typeface="Calibri"/>
                <a:cs typeface="Calibri"/>
              </a:rPr>
              <a:t>universitario,</a:t>
            </a:r>
            <a:r>
              <a:rPr sz="1200" spc="-11" dirty="0">
                <a:latin typeface="Calibri"/>
                <a:cs typeface="Calibri"/>
              </a:rPr>
              <a:t> </a:t>
            </a:r>
            <a:r>
              <a:rPr sz="1200" dirty="0">
                <a:latin typeface="Calibri"/>
                <a:cs typeface="Calibri"/>
              </a:rPr>
              <a:t>un</a:t>
            </a:r>
            <a:r>
              <a:rPr sz="1200" spc="-11" dirty="0">
                <a:latin typeface="Calibri"/>
                <a:cs typeface="Calibri"/>
              </a:rPr>
              <a:t> </a:t>
            </a:r>
            <a:r>
              <a:rPr sz="1200" dirty="0">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Evaluación</a:t>
            </a:r>
            <a:r>
              <a:rPr sz="1200" spc="-13" dirty="0">
                <a:latin typeface="Calibri"/>
                <a:cs typeface="Calibri"/>
              </a:rPr>
              <a:t> </a:t>
            </a:r>
            <a:r>
              <a:rPr sz="1200" spc="-7" dirty="0">
                <a:latin typeface="Calibri"/>
                <a:cs typeface="Calibri"/>
              </a:rPr>
              <a:t>Parapro.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32904" indent="-156291">
              <a:lnSpc>
                <a:spcPct val="101699"/>
              </a:lnSpc>
              <a:buChar char="•"/>
              <a:tabLst>
                <a:tab pos="320376" algn="l"/>
                <a:tab pos="320808" algn="l"/>
              </a:tabLst>
            </a:pPr>
            <a:r>
              <a:rPr sz="1200" dirty="0">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a:latin typeface="Calibri"/>
                <a:cs typeface="Calibri"/>
              </a:rPr>
              <a:t>su</a:t>
            </a:r>
            <a:r>
              <a:rPr sz="1200" spc="-13" dirty="0">
                <a:latin typeface="Calibri"/>
                <a:cs typeface="Calibri"/>
              </a:rPr>
              <a:t> </a:t>
            </a:r>
            <a:r>
              <a:rPr sz="1200" dirty="0">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a:latin typeface="Calibri"/>
                <a:cs typeface="Calibri"/>
              </a:rPr>
              <a:t>sido</a:t>
            </a:r>
            <a:r>
              <a:rPr sz="1200" spc="-4" dirty="0">
                <a:latin typeface="Calibri"/>
                <a:cs typeface="Calibri"/>
              </a:rPr>
              <a:t> </a:t>
            </a:r>
            <a:r>
              <a:rPr sz="1200" dirty="0">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a:latin typeface="Calibri"/>
                <a:cs typeface="Calibri"/>
              </a:rPr>
              <a:t>enseñado</a:t>
            </a:r>
            <a:r>
              <a:rPr sz="1200" spc="-7" dirty="0">
                <a:latin typeface="Calibri"/>
                <a:cs typeface="Calibri"/>
              </a:rPr>
              <a:t> </a:t>
            </a:r>
            <a:r>
              <a:rPr sz="1200" dirty="0">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a:latin typeface="Calibri"/>
                <a:cs typeface="Calibri"/>
              </a:rPr>
              <a:t>más</a:t>
            </a:r>
            <a:r>
              <a:rPr sz="1200" spc="13" dirty="0">
                <a:latin typeface="Calibri"/>
                <a:cs typeface="Calibri"/>
              </a:rPr>
              <a:t> </a:t>
            </a:r>
            <a:r>
              <a:rPr sz="1200" dirty="0">
                <a:latin typeface="Calibri"/>
                <a:cs typeface="Calibri"/>
              </a:rPr>
              <a:t>semanas</a:t>
            </a:r>
            <a:r>
              <a:rPr sz="1200" spc="-11" dirty="0">
                <a:latin typeface="Calibri"/>
                <a:cs typeface="Calibri"/>
              </a:rPr>
              <a:t> </a:t>
            </a:r>
            <a:r>
              <a:rPr sz="1200" spc="-7" dirty="0">
                <a:latin typeface="Calibri"/>
                <a:cs typeface="Calibri"/>
              </a:rPr>
              <a:t>consecutivas </a:t>
            </a:r>
            <a:r>
              <a:rPr sz="1200" dirty="0">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a:latin typeface="Calibri"/>
                <a:cs typeface="Calibri"/>
              </a:rPr>
              <a:t>una</a:t>
            </a:r>
            <a:r>
              <a:rPr sz="1200" spc="-11" dirty="0">
                <a:latin typeface="Calibri"/>
                <a:cs typeface="Calibri"/>
              </a:rPr>
              <a:t> </a:t>
            </a:r>
            <a:r>
              <a:rPr sz="1200" dirty="0">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licencia</a:t>
            </a:r>
            <a:r>
              <a:rPr sz="1200" spc="-7" dirty="0">
                <a:latin typeface="Calibri"/>
                <a:cs typeface="Calibri"/>
              </a:rPr>
              <a:t> </a:t>
            </a:r>
            <a:r>
              <a:rPr sz="1200" dirty="0">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21214" indent="-156291">
              <a:lnSpc>
                <a:spcPct val="101699"/>
              </a:lnSpc>
              <a:buChar char="•"/>
              <a:tabLst>
                <a:tab pos="320376" algn="l"/>
                <a:tab pos="320808" algn="l"/>
              </a:tabLst>
            </a:pPr>
            <a:r>
              <a:rPr sz="1200" dirty="0">
                <a:latin typeface="Calibri"/>
                <a:cs typeface="Calibri"/>
              </a:rPr>
              <a:t>Se</a:t>
            </a:r>
            <a:r>
              <a:rPr sz="1200" spc="-20" dirty="0">
                <a:latin typeface="Calibri"/>
                <a:cs typeface="Calibri"/>
              </a:rPr>
              <a:t> </a:t>
            </a:r>
            <a:r>
              <a:rPr sz="1200" dirty="0">
                <a:latin typeface="Calibri"/>
                <a:cs typeface="Calibri"/>
              </a:rPr>
              <a:t>le</a:t>
            </a:r>
            <a:r>
              <a:rPr sz="1200" spc="-7" dirty="0">
                <a:latin typeface="Calibri"/>
                <a:cs typeface="Calibri"/>
              </a:rPr>
              <a:t> </a:t>
            </a:r>
            <a:r>
              <a:rPr sz="1200" dirty="0">
                <a:latin typeface="Calibri"/>
                <a:cs typeface="Calibri"/>
              </a:rPr>
              <a:t>proporcionará</a:t>
            </a:r>
            <a:r>
              <a:rPr sz="1200" spc="-13" dirty="0">
                <a:latin typeface="Calibri"/>
                <a:cs typeface="Calibri"/>
              </a:rPr>
              <a:t> </a:t>
            </a:r>
            <a:r>
              <a:rPr sz="1200" dirty="0">
                <a:latin typeface="Calibri"/>
                <a:cs typeface="Calibri"/>
              </a:rPr>
              <a:t>información</a:t>
            </a:r>
            <a:r>
              <a:rPr sz="1200" spc="-20" dirty="0">
                <a:latin typeface="Calibri"/>
                <a:cs typeface="Calibri"/>
              </a:rPr>
              <a:t> </a:t>
            </a:r>
            <a:r>
              <a:rPr sz="1200" dirty="0">
                <a:latin typeface="Calibri"/>
                <a:cs typeface="Calibri"/>
              </a:rPr>
              <a:t>sobre</a:t>
            </a:r>
            <a:r>
              <a:rPr sz="1200" spc="-13" dirty="0">
                <a:latin typeface="Calibri"/>
                <a:cs typeface="Calibri"/>
              </a:rPr>
              <a:t> </a:t>
            </a:r>
            <a:r>
              <a:rPr sz="1200" dirty="0">
                <a:latin typeface="Calibri"/>
                <a:cs typeface="Calibri"/>
              </a:rPr>
              <a:t>cada</a:t>
            </a:r>
            <a:r>
              <a:rPr sz="1200" spc="-13" dirty="0">
                <a:latin typeface="Calibri"/>
                <a:cs typeface="Calibri"/>
              </a:rPr>
              <a:t> </a:t>
            </a:r>
            <a:r>
              <a:rPr sz="1200" dirty="0">
                <a:latin typeface="Calibri"/>
                <a:cs typeface="Calibri"/>
              </a:rPr>
              <a:t>evaluación</a:t>
            </a:r>
            <a:r>
              <a:rPr sz="1200" spc="-20" dirty="0">
                <a:latin typeface="Calibri"/>
                <a:cs typeface="Calibri"/>
              </a:rPr>
              <a:t> </a:t>
            </a:r>
            <a:r>
              <a:rPr sz="1200" dirty="0">
                <a:latin typeface="Calibri"/>
                <a:cs typeface="Calibri"/>
              </a:rPr>
              <a:t>requerida</a:t>
            </a:r>
            <a:r>
              <a:rPr sz="1200" spc="-11" dirty="0">
                <a:latin typeface="Calibri"/>
                <a:cs typeface="Calibri"/>
              </a:rPr>
              <a:t> </a:t>
            </a:r>
            <a:r>
              <a:rPr sz="1200" dirty="0">
                <a:latin typeface="Calibri"/>
                <a:cs typeface="Calibri"/>
              </a:rPr>
              <a:t>por</a:t>
            </a:r>
            <a:r>
              <a:rPr sz="1200" spc="-11" dirty="0">
                <a:latin typeface="Calibri"/>
                <a:cs typeface="Calibri"/>
              </a:rPr>
              <a:t> </a:t>
            </a:r>
            <a:r>
              <a:rPr sz="1200" dirty="0">
                <a:latin typeface="Calibri"/>
                <a:cs typeface="Calibri"/>
              </a:rPr>
              <a:t>el</a:t>
            </a:r>
            <a:r>
              <a:rPr sz="1200" spc="-17" dirty="0">
                <a:latin typeface="Calibri"/>
                <a:cs typeface="Calibri"/>
              </a:rPr>
              <a:t> </a:t>
            </a:r>
            <a:r>
              <a:rPr sz="1200" dirty="0">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a:latin typeface="Calibri"/>
                <a:cs typeface="Calibri"/>
              </a:rPr>
              <a:t>información</a:t>
            </a:r>
            <a:r>
              <a:rPr sz="1200" spc="-20" dirty="0">
                <a:latin typeface="Calibri"/>
                <a:cs typeface="Calibri"/>
              </a:rPr>
              <a:t> </a:t>
            </a:r>
            <a:r>
              <a:rPr sz="1200" dirty="0">
                <a:latin typeface="Calibri"/>
                <a:cs typeface="Calibri"/>
              </a:rPr>
              <a:t>debe</a:t>
            </a:r>
            <a:r>
              <a:rPr sz="1200" spc="-11" dirty="0">
                <a:latin typeface="Calibri"/>
                <a:cs typeface="Calibri"/>
              </a:rPr>
              <a:t> </a:t>
            </a:r>
            <a:r>
              <a:rPr sz="1200" dirty="0">
                <a:latin typeface="Calibri"/>
                <a:cs typeface="Calibri"/>
              </a:rPr>
              <a:t>incluir:</a:t>
            </a:r>
            <a:r>
              <a:rPr sz="1200" spc="-11" dirty="0">
                <a:latin typeface="Calibri"/>
                <a:cs typeface="Calibri"/>
              </a:rPr>
              <a:t> </a:t>
            </a:r>
            <a:r>
              <a:rPr sz="1200" dirty="0">
                <a:latin typeface="Calibri"/>
                <a:cs typeface="Calibri"/>
              </a:rPr>
              <a:t>1.</a:t>
            </a:r>
            <a:r>
              <a:rPr sz="1200" spc="-11" dirty="0">
                <a:latin typeface="Calibri"/>
                <a:cs typeface="Calibri"/>
              </a:rPr>
              <a:t> </a:t>
            </a:r>
            <a:r>
              <a:rPr sz="1200" dirty="0">
                <a:latin typeface="Calibri"/>
                <a:cs typeface="Calibri"/>
              </a:rPr>
              <a:t>Asunto</a:t>
            </a:r>
            <a:r>
              <a:rPr sz="1200" spc="-7" dirty="0">
                <a:latin typeface="Calibri"/>
                <a:cs typeface="Calibri"/>
              </a:rPr>
              <a:t> </a:t>
            </a:r>
            <a:r>
              <a:rPr sz="1200" dirty="0">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a:latin typeface="Calibri"/>
                <a:cs typeface="Calibri"/>
              </a:rPr>
              <a:t>si </a:t>
            </a:r>
            <a:r>
              <a:rPr sz="1200" dirty="0">
                <a:latin typeface="Calibri"/>
                <a:cs typeface="Calibri"/>
              </a:rPr>
              <a:t>la</a:t>
            </a:r>
            <a:r>
              <a:rPr sz="1200" spc="-11"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a:latin typeface="Calibri"/>
                <a:cs typeface="Calibri"/>
              </a:rPr>
              <a:t>formato </a:t>
            </a:r>
            <a:r>
              <a:rPr sz="1200" dirty="0">
                <a:latin typeface="Calibri"/>
                <a:cs typeface="Calibri"/>
              </a:rPr>
              <a:t>para</a:t>
            </a:r>
            <a:r>
              <a:rPr sz="1200" spc="-13" dirty="0">
                <a:latin typeface="Calibri"/>
                <a:cs typeface="Calibri"/>
              </a:rPr>
              <a:t> </a:t>
            </a:r>
            <a:r>
              <a:rPr sz="1200" dirty="0">
                <a:latin typeface="Calibri"/>
                <a:cs typeface="Calibri"/>
              </a:rPr>
              <a:t>difundir</a:t>
            </a:r>
            <a:r>
              <a:rPr sz="1200" spc="-11" dirty="0">
                <a:latin typeface="Calibri"/>
                <a:cs typeface="Calibri"/>
              </a:rPr>
              <a:t> </a:t>
            </a:r>
            <a:r>
              <a:rPr sz="1200" dirty="0">
                <a:latin typeface="Calibri"/>
                <a:cs typeface="Calibri"/>
              </a:rPr>
              <a:t>los</a:t>
            </a:r>
            <a:r>
              <a:rPr sz="1200" spc="-13" dirty="0">
                <a:latin typeface="Calibri"/>
                <a:cs typeface="Calibri"/>
              </a:rPr>
              <a:t> </a:t>
            </a:r>
            <a:r>
              <a:rPr sz="1200" spc="-7" dirty="0">
                <a:latin typeface="Calibri"/>
                <a:cs typeface="Calibri"/>
              </a:rPr>
              <a:t>resultados.</a:t>
            </a:r>
            <a:endParaRPr sz="1200" dirty="0">
              <a:latin typeface="Calibri"/>
              <a:cs typeface="Calibri"/>
            </a:endParaRPr>
          </a:p>
          <a:p>
            <a:pPr>
              <a:lnSpc>
                <a:spcPct val="100000"/>
              </a:lnSpc>
              <a:buFont typeface="Calibri"/>
              <a:buChar char="•"/>
            </a:pPr>
            <a:endParaRPr sz="1200" dirty="0">
              <a:latin typeface="Calibri"/>
              <a:cs typeface="Calibri"/>
            </a:endParaRPr>
          </a:p>
          <a:p>
            <a:pPr marL="320376" marR="67971" indent="-156291">
              <a:lnSpc>
                <a:spcPct val="101800"/>
              </a:lnSpc>
              <a:buChar char="•"/>
              <a:tabLst>
                <a:tab pos="320376" algn="l"/>
                <a:tab pos="320808" algn="l"/>
              </a:tabLst>
            </a:pPr>
            <a:r>
              <a:rPr sz="1200" dirty="0">
                <a:latin typeface="Calibri"/>
                <a:cs typeface="Calibri"/>
              </a:rPr>
              <a:t>Solicitar</a:t>
            </a:r>
            <a:r>
              <a:rPr sz="1200" spc="-13"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4" dirty="0">
                <a:latin typeface="Calibri"/>
                <a:cs typeface="Calibri"/>
              </a:rPr>
              <a:t> </a:t>
            </a:r>
            <a:r>
              <a:rPr sz="1200" dirty="0">
                <a:latin typeface="Calibri"/>
                <a:cs typeface="Calibri"/>
              </a:rPr>
              <a:t>cualquier</a:t>
            </a:r>
            <a:r>
              <a:rPr sz="1200" spc="-7" dirty="0">
                <a:latin typeface="Calibri"/>
                <a:cs typeface="Calibri"/>
              </a:rPr>
              <a:t> </a:t>
            </a:r>
            <a:r>
              <a:rPr sz="1200" dirty="0">
                <a:latin typeface="Calibri"/>
                <a:cs typeface="Calibri"/>
              </a:rPr>
              <a:t>agencia</a:t>
            </a:r>
            <a:r>
              <a:rPr sz="1200" spc="-17" dirty="0">
                <a:latin typeface="Calibri"/>
                <a:cs typeface="Calibri"/>
              </a:rPr>
              <a:t> </a:t>
            </a:r>
            <a:r>
              <a:rPr sz="1200" dirty="0">
                <a:latin typeface="Calibri"/>
                <a:cs typeface="Calibri"/>
              </a:rPr>
              <a:t>educativa</a:t>
            </a:r>
            <a:r>
              <a:rPr sz="1200" spc="-7" dirty="0">
                <a:latin typeface="Calibri"/>
                <a:cs typeface="Calibri"/>
              </a:rPr>
              <a:t> </a:t>
            </a:r>
            <a:r>
              <a:rPr sz="1200" dirty="0">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participación </a:t>
            </a:r>
            <a:r>
              <a:rPr sz="1200" dirty="0">
                <a:latin typeface="Calibri"/>
                <a:cs typeface="Calibri"/>
              </a:rPr>
              <a:t>de</a:t>
            </a:r>
            <a:r>
              <a:rPr sz="1200" spc="-17"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estudiantes</a:t>
            </a:r>
            <a:r>
              <a:rPr sz="1200" spc="-13"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cualquier</a:t>
            </a:r>
            <a:r>
              <a:rPr sz="1200" spc="-7" dirty="0">
                <a:latin typeface="Calibri"/>
                <a:cs typeface="Calibri"/>
              </a:rPr>
              <a:t> </a:t>
            </a:r>
            <a:r>
              <a:rPr sz="1200" dirty="0">
                <a:latin typeface="Calibri"/>
                <a:cs typeface="Calibri"/>
              </a:rPr>
              <a:t>evaluación</a:t>
            </a:r>
            <a:r>
              <a:rPr sz="1200" spc="-17" dirty="0">
                <a:latin typeface="Calibri"/>
                <a:cs typeface="Calibri"/>
              </a:rPr>
              <a:t> </a:t>
            </a:r>
            <a:r>
              <a:rPr sz="1200" dirty="0">
                <a:latin typeface="Calibri"/>
                <a:cs typeface="Calibri"/>
              </a:rPr>
              <a:t>obligatoria.</a:t>
            </a:r>
            <a:r>
              <a:rPr sz="1200" spc="-13"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debe</a:t>
            </a:r>
            <a:r>
              <a:rPr sz="1200" spc="-17" dirty="0">
                <a:latin typeface="Calibri"/>
                <a:cs typeface="Calibri"/>
              </a:rPr>
              <a:t> </a:t>
            </a:r>
            <a:r>
              <a:rPr sz="1200" dirty="0">
                <a:latin typeface="Calibri"/>
                <a:cs typeface="Calibri"/>
              </a:rPr>
              <a:t>incluir</a:t>
            </a:r>
            <a:r>
              <a:rPr sz="1200" spc="-7" dirty="0">
                <a:latin typeface="Calibri"/>
                <a:cs typeface="Calibri"/>
              </a:rPr>
              <a:t> </a:t>
            </a:r>
            <a:r>
              <a:rPr sz="1200" dirty="0">
                <a:latin typeface="Calibri"/>
                <a:cs typeface="Calibri"/>
              </a:rPr>
              <a:t>una</a:t>
            </a:r>
            <a:r>
              <a:rPr sz="1200" spc="-11" dirty="0">
                <a:latin typeface="Calibri"/>
                <a:cs typeface="Calibri"/>
              </a:rPr>
              <a:t> </a:t>
            </a:r>
            <a:r>
              <a:rPr sz="1200" spc="-7" dirty="0">
                <a:latin typeface="Calibri"/>
                <a:cs typeface="Calibri"/>
              </a:rPr>
              <a:t>política, </a:t>
            </a:r>
            <a:r>
              <a:rPr sz="1200" dirty="0">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a:latin typeface="Calibri"/>
                <a:cs typeface="Calibri"/>
              </a:rPr>
              <a:t>niño</a:t>
            </a:r>
            <a:r>
              <a:rPr sz="1200" spc="-7" dirty="0">
                <a:latin typeface="Calibri"/>
                <a:cs typeface="Calibri"/>
              </a:rPr>
              <a:t> </a:t>
            </a:r>
            <a:r>
              <a:rPr sz="1200" dirty="0">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dicha</a:t>
            </a:r>
            <a:r>
              <a:rPr sz="1200" spc="-17" dirty="0">
                <a:latin typeface="Calibri"/>
                <a:cs typeface="Calibri"/>
              </a:rPr>
              <a:t> </a:t>
            </a:r>
            <a:r>
              <a:rPr sz="1200" dirty="0">
                <a:latin typeface="Calibri"/>
                <a:cs typeface="Calibri"/>
              </a:rPr>
              <a:t>evaluación,</a:t>
            </a:r>
            <a:r>
              <a:rPr sz="1200" spc="-17" dirty="0">
                <a:latin typeface="Calibri"/>
                <a:cs typeface="Calibri"/>
              </a:rPr>
              <a:t> </a:t>
            </a:r>
            <a:r>
              <a:rPr sz="1200" dirty="0">
                <a:latin typeface="Calibri"/>
                <a:cs typeface="Calibri"/>
              </a:rPr>
              <a:t>cuando</a:t>
            </a:r>
            <a:r>
              <a:rPr sz="1200" spc="-4" dirty="0">
                <a:latin typeface="Calibri"/>
                <a:cs typeface="Calibri"/>
              </a:rPr>
              <a:t> </a:t>
            </a:r>
            <a:r>
              <a:rPr sz="1200" spc="-17" dirty="0">
                <a:latin typeface="Calibri"/>
                <a:cs typeface="Calibri"/>
              </a:rPr>
              <a:t>sea </a:t>
            </a:r>
            <a:r>
              <a:rPr sz="1200" spc="-7" dirty="0">
                <a:latin typeface="Calibri"/>
                <a:cs typeface="Calibri"/>
              </a:rPr>
              <a:t>aplicable.</a:t>
            </a:r>
            <a:endParaRPr sz="1200" dirty="0">
              <a:latin typeface="Calibri"/>
              <a:cs typeface="Calibri"/>
            </a:endParaRPr>
          </a:p>
          <a:p>
            <a:pPr>
              <a:lnSpc>
                <a:spcPct val="100000"/>
              </a:lnSpc>
            </a:pPr>
            <a:endParaRPr sz="1200" dirty="0">
              <a:latin typeface="Calibri"/>
              <a:cs typeface="Calibri"/>
            </a:endParaRPr>
          </a:p>
          <a:p>
            <a:pPr marL="8659" marR="128151" algn="just">
              <a:lnSpc>
                <a:spcPct val="101699"/>
              </a:lnSpc>
            </a:pPr>
            <a:r>
              <a:rPr sz="1200" dirty="0">
                <a:latin typeface="Calibri"/>
                <a:cs typeface="Calibri"/>
              </a:rPr>
              <a:t>La</a:t>
            </a:r>
            <a:r>
              <a:rPr sz="1200" spc="-17" dirty="0">
                <a:latin typeface="Calibri"/>
                <a:cs typeface="Calibri"/>
              </a:rPr>
              <a:t> </a:t>
            </a:r>
            <a:r>
              <a:rPr sz="1200" dirty="0">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a:latin typeface="Calibri"/>
                <a:cs typeface="Calibri"/>
              </a:rPr>
              <a:t>Estudiante</a:t>
            </a:r>
            <a:r>
              <a:rPr sz="1200" spc="-7" dirty="0">
                <a:latin typeface="Calibri"/>
                <a:cs typeface="Calibri"/>
              </a:rPr>
              <a:t> Triunfa </a:t>
            </a:r>
            <a:r>
              <a:rPr sz="1200" dirty="0">
                <a:latin typeface="Calibri"/>
                <a:cs typeface="Calibri"/>
              </a:rPr>
              <a:t>se</a:t>
            </a:r>
            <a:r>
              <a:rPr sz="1200" spc="-13" dirty="0">
                <a:latin typeface="Calibri"/>
                <a:cs typeface="Calibri"/>
              </a:rPr>
              <a:t> </a:t>
            </a:r>
            <a:r>
              <a:rPr sz="1200" dirty="0">
                <a:latin typeface="Calibri"/>
                <a:cs typeface="Calibri"/>
              </a:rPr>
              <a:t>puede</a:t>
            </a:r>
            <a:r>
              <a:rPr sz="1200" spc="-13" dirty="0">
                <a:latin typeface="Calibri"/>
                <a:cs typeface="Calibri"/>
              </a:rPr>
              <a:t> </a:t>
            </a:r>
            <a:r>
              <a:rPr sz="1200" dirty="0">
                <a:latin typeface="Calibri"/>
                <a:cs typeface="Calibri"/>
              </a:rPr>
              <a:t>obtener a</a:t>
            </a:r>
            <a:r>
              <a:rPr sz="1200" spc="-17" dirty="0">
                <a:latin typeface="Calibri"/>
                <a:cs typeface="Calibri"/>
              </a:rPr>
              <a:t> </a:t>
            </a:r>
            <a:r>
              <a:rPr sz="1200" dirty="0">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a:latin typeface="Calibri"/>
                <a:cs typeface="Calibri"/>
              </a:rPr>
              <a:t>en</a:t>
            </a:r>
            <a:r>
              <a:rPr sz="1200" spc="-7" dirty="0">
                <a:latin typeface="Calibri"/>
                <a:cs typeface="Calibri"/>
              </a:rPr>
              <a:t> </a:t>
            </a:r>
            <a:r>
              <a:rPr sz="1200" dirty="0">
                <a:latin typeface="Calibri"/>
                <a:cs typeface="Calibri"/>
              </a:rPr>
              <a:t>ponerse</a:t>
            </a:r>
            <a:r>
              <a:rPr sz="1200" spc="-11" dirty="0">
                <a:latin typeface="Calibri"/>
                <a:cs typeface="Calibri"/>
              </a:rPr>
              <a:t> </a:t>
            </a:r>
            <a:r>
              <a:rPr sz="1200" dirty="0">
                <a:latin typeface="Calibri"/>
                <a:cs typeface="Calibri"/>
              </a:rPr>
              <a:t>en</a:t>
            </a:r>
            <a:r>
              <a:rPr sz="1200" spc="-13" dirty="0">
                <a:latin typeface="Calibri"/>
                <a:cs typeface="Calibri"/>
              </a:rPr>
              <a:t> </a:t>
            </a:r>
            <a:r>
              <a:rPr sz="1200" dirty="0">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a:latin typeface="Calibri"/>
                <a:cs typeface="Calibri"/>
              </a:rPr>
              <a:t>Oficina</a:t>
            </a:r>
            <a:r>
              <a:rPr sz="1200" spc="-13" dirty="0">
                <a:latin typeface="Calibri"/>
                <a:cs typeface="Calibri"/>
              </a:rPr>
              <a:t> </a:t>
            </a:r>
            <a:r>
              <a:rPr sz="1200" spc="-17" dirty="0">
                <a:latin typeface="Calibri"/>
                <a:cs typeface="Calibri"/>
              </a:rPr>
              <a:t>del </a:t>
            </a:r>
            <a:r>
              <a:rPr sz="1200" dirty="0">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a:latin typeface="Calibri"/>
                <a:cs typeface="Calibri"/>
              </a:rPr>
              <a:t>si</a:t>
            </a:r>
            <a:r>
              <a:rPr sz="1200" spc="-7" dirty="0">
                <a:latin typeface="Calibri"/>
                <a:cs typeface="Calibri"/>
              </a:rPr>
              <a:t> </a:t>
            </a:r>
            <a:r>
              <a:rPr sz="1200" dirty="0">
                <a:latin typeface="Calibri"/>
                <a:cs typeface="Calibri"/>
              </a:rPr>
              <a:t>tiene</a:t>
            </a:r>
            <a:r>
              <a:rPr sz="1200" spc="-17" dirty="0">
                <a:latin typeface="Calibri"/>
                <a:cs typeface="Calibri"/>
              </a:rPr>
              <a:t> </a:t>
            </a:r>
            <a:r>
              <a:rPr sz="1200" dirty="0">
                <a:latin typeface="Calibri"/>
                <a:cs typeface="Calibri"/>
              </a:rPr>
              <a:t>alguna</a:t>
            </a:r>
            <a:r>
              <a:rPr sz="1200" spc="-7" dirty="0">
                <a:latin typeface="Calibri"/>
                <a:cs typeface="Calibri"/>
              </a:rPr>
              <a:t> pregunta.</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dirty="0">
                <a:latin typeface="Franklin Gothic Demi"/>
                <a:cs typeface="Franklin Gothic Demi"/>
              </a:rPr>
              <a:t>Cer</a:t>
            </a:r>
            <a:r>
              <a:rPr sz="307" b="1" spc="-44" dirty="0">
                <a:latin typeface="Franklin Gothic Demi"/>
                <a:cs typeface="Franklin Gothic Demi"/>
              </a:rPr>
              <a:t> </a:t>
            </a:r>
            <a:r>
              <a:rPr sz="307" b="1" spc="-7" dirty="0">
                <a:latin typeface="Franklin Gothic Demi"/>
                <a:cs typeface="Franklin Gothic Demi"/>
              </a:rPr>
              <a:t>tificate</a:t>
            </a:r>
            <a:r>
              <a:rPr sz="307" b="1" spc="-4" dirty="0">
                <a:latin typeface="Franklin Gothic Demi"/>
                <a:cs typeface="Franklin Gothic Demi"/>
              </a:rPr>
              <a:t> </a:t>
            </a:r>
            <a:r>
              <a:rPr sz="307" b="1" dirty="0">
                <a:latin typeface="Franklin Gothic Demi"/>
                <a:cs typeface="Franklin Gothic Demi"/>
              </a:rPr>
              <a:t>No.</a:t>
            </a:r>
            <a:r>
              <a:rPr sz="307" b="1" spc="11" dirty="0">
                <a:latin typeface="Franklin Gothic Demi"/>
                <a:cs typeface="Franklin Gothic Demi"/>
              </a:rPr>
              <a:t> </a:t>
            </a:r>
            <a:r>
              <a:rPr sz="307" b="1" spc="-17" dirty="0">
                <a:latin typeface="Franklin Gothic Demi"/>
                <a:cs typeface="Franklin Gothic Demi"/>
              </a:rPr>
              <a:t>41433</a:t>
            </a:r>
            <a:endParaRPr sz="307" dirty="0">
              <a:latin typeface="Franklin Gothic Demi"/>
              <a:cs typeface="Franklin Gothic Demi"/>
            </a:endParaRPr>
          </a:p>
        </p:txBody>
      </p:sp>
      <p:pic>
        <p:nvPicPr>
          <p:cNvPr id="7" name="object 7"/>
          <p:cNvPicPr/>
          <p:nvPr/>
        </p:nvPicPr>
        <p:blipFill>
          <a:blip r:embed="rId3" cstate="print"/>
          <a:stretch>
            <a:fillRect/>
          </a:stretch>
        </p:blipFill>
        <p:spPr>
          <a:xfrm>
            <a:off x="168199" y="6055943"/>
            <a:ext cx="1505942" cy="5763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TotalTime>
  <Words>1323</Words>
  <Application>Microsoft Office PowerPoint</Application>
  <PresentationFormat>Widescreen</PresentationFormat>
  <Paragraphs>98</Paragraphs>
  <Slides>10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Chalkboard</vt:lpstr>
      <vt:lpstr>Franklin Gothic Demi</vt:lpstr>
      <vt:lpstr>Futura Medium</vt:lpstr>
      <vt:lpstr>Symbol</vt:lpstr>
      <vt:lpstr>Tahoma</vt:lpstr>
      <vt:lpstr>Office Theme</vt:lpstr>
      <vt:lpstr>Title I Annual Meeting</vt:lpstr>
      <vt:lpstr>Overview of Title I</vt:lpstr>
      <vt:lpstr>Requirements of a Title I School</vt:lpstr>
      <vt:lpstr>Participation</vt:lpstr>
      <vt:lpstr>Program Funds</vt:lpstr>
      <vt:lpstr>Parent and Family Engagement Policy</vt:lpstr>
      <vt:lpstr>Parents’ Right-to-Know – School Level</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Schlatter, Amanda</cp:lastModifiedBy>
  <cp:revision>9</cp:revision>
  <dcterms:created xsi:type="dcterms:W3CDTF">2023-06-27T17:43:13Z</dcterms:created>
  <dcterms:modified xsi:type="dcterms:W3CDTF">2024-09-13T17:42:13Z</dcterms:modified>
</cp:coreProperties>
</file>